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4"/>
  </p:sldMasterIdLst>
  <p:notesMasterIdLst>
    <p:notesMasterId r:id="rId14"/>
  </p:notesMasterIdLst>
  <p:sldIdLst>
    <p:sldId id="256" r:id="rId5"/>
    <p:sldId id="259" r:id="rId6"/>
    <p:sldId id="276" r:id="rId7"/>
    <p:sldId id="264" r:id="rId8"/>
    <p:sldId id="262" r:id="rId9"/>
    <p:sldId id="278" r:id="rId10"/>
    <p:sldId id="266" r:id="rId11"/>
    <p:sldId id="273" r:id="rId12"/>
    <p:sldId id="279" r:id="rId13"/>
  </p:sldIdLst>
  <p:sldSz cx="9144000" cy="5143500" type="screen16x9"/>
  <p:notesSz cx="6858000" cy="9144000"/>
  <p:embeddedFontLst>
    <p:embeddedFont>
      <p:font typeface="Oswald" panose="02000503000000000000" pitchFamily="2" charset="0"/>
      <p:regular r:id="rId15"/>
    </p:embeddedFont>
    <p:embeddedFont>
      <p:font typeface="Roboto Black" panose="02000000000000000000" pitchFamily="2" charset="0"/>
      <p:bold r:id="rId16"/>
      <p:boldItalic r:id="rId17"/>
    </p:embeddedFont>
    <p:embeddedFont>
      <p:font typeface="Roboto Light"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8FFD5"/>
    <a:srgbClr val="02C2AB"/>
    <a:srgbClr val="00589A"/>
    <a:srgbClr val="012D41"/>
    <a:srgbClr val="32C896"/>
    <a:srgbClr val="D3DD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55" autoAdjust="0"/>
    <p:restoredTop sz="80936" autoAdjust="0"/>
  </p:normalViewPr>
  <p:slideViewPr>
    <p:cSldViewPr snapToGrid="0">
      <p:cViewPr varScale="1">
        <p:scale>
          <a:sx n="122" d="100"/>
          <a:sy n="122" d="100"/>
        </p:scale>
        <p:origin x="117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font" Target="fonts/font7.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3_4">
  <dgm:title val=""/>
  <dgm:desc val=""/>
  <dgm:catLst>
    <dgm:cat type="accent3" pri="11400"/>
  </dgm:catLst>
  <dgm:styleLbl name="node0">
    <dgm:fillClrLst meth="cycle">
      <a:schemeClr val="accent3">
        <a:shade val="60000"/>
      </a:schemeClr>
    </dgm:fillClrLst>
    <dgm:linClrLst meth="repeat">
      <a:schemeClr val="lt1"/>
    </dgm:linClrLst>
    <dgm:effectClrLst/>
    <dgm:txLinClrLst/>
    <dgm:txFillClrLst/>
    <dgm:txEffectClrLst/>
  </dgm:styleLbl>
  <dgm:styleLbl name="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alignNode1">
    <dgm:fillClrLst meth="cycle">
      <a:schemeClr val="accent3">
        <a:shade val="50000"/>
      </a:schemeClr>
      <a:schemeClr val="accent3">
        <a:tint val="55000"/>
      </a:schemeClr>
    </dgm:fillClrLst>
    <dgm:linClrLst meth="cycle">
      <a:schemeClr val="accent3">
        <a:shade val="50000"/>
      </a:schemeClr>
      <a:schemeClr val="accent3">
        <a:tint val="55000"/>
      </a:schemeClr>
    </dgm:linClrLst>
    <dgm:effectClrLst/>
    <dgm:txLinClrLst/>
    <dgm:txFillClrLst/>
    <dgm:txEffectClrLst/>
  </dgm:styleLbl>
  <dgm:styleLbl name="ln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vennNode1">
    <dgm:fillClrLst meth="cycle">
      <a:schemeClr val="accent3">
        <a:shade val="80000"/>
        <a:alpha val="50000"/>
      </a:schemeClr>
      <a:schemeClr val="accent3">
        <a:tint val="50000"/>
        <a:alpha val="50000"/>
      </a:schemeClr>
    </dgm:fillClrLst>
    <dgm:linClrLst meth="repeat">
      <a:schemeClr val="lt1"/>
    </dgm:linClrLst>
    <dgm:effectClrLst/>
    <dgm:txLinClrLst/>
    <dgm:txFillClrLst/>
    <dgm:txEffectClrLst/>
  </dgm:styleLbl>
  <dgm:styleLbl name="node2">
    <dgm:fillClrLst>
      <a:schemeClr val="accent3">
        <a:shade val="80000"/>
      </a:schemeClr>
    </dgm:fillClrLst>
    <dgm:linClrLst meth="repeat">
      <a:schemeClr val="lt1"/>
    </dgm:linClrLst>
    <dgm:effectClrLst/>
    <dgm:txLinClrLst/>
    <dgm:txFillClrLst/>
    <dgm:txEffectClrLst/>
  </dgm:styleLbl>
  <dgm:styleLbl name="node3">
    <dgm:fillClrLst>
      <a:schemeClr val="accent3">
        <a:tint val="99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f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b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sibTrans1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0000"/>
      </a:schemeClr>
    </dgm:fillClrLst>
    <dgm:linClrLst meth="repeat">
      <a:schemeClr val="lt1"/>
    </dgm:linClrLst>
    <dgm:effectClrLst/>
    <dgm:txLinClrLst/>
    <dgm:txFillClrLst/>
    <dgm:txEffectClrLst/>
  </dgm:styleLbl>
  <dgm:styleLbl name="asst3">
    <dgm:fillClrLst>
      <a:schemeClr val="accent3">
        <a:tint val="70000"/>
      </a:schemeClr>
    </dgm:fillClrLst>
    <dgm:linClrLst meth="repeat">
      <a:schemeClr val="lt1"/>
    </dgm:linClrLst>
    <dgm:effectClrLst/>
    <dgm:txLinClrLst/>
    <dgm:txFillClrLst/>
    <dgm:txEffectClrLst/>
  </dgm:styleLbl>
  <dgm:styleLbl name="asst4">
    <dgm:fillClrLst>
      <a:schemeClr val="accent3">
        <a:tint val="5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align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bgAccFollowNode1">
    <dgm:fillClrLst meth="repeat">
      <a:schemeClr val="accent3">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55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9246D8-6BA0-4B8A-A9B5-00AC64BFE814}" type="doc">
      <dgm:prSet loTypeId="urn:microsoft.com/office/officeart/2005/8/layout/process1" loCatId="process" qsTypeId="urn:microsoft.com/office/officeart/2005/8/quickstyle/simple3" qsCatId="simple" csTypeId="urn:microsoft.com/office/officeart/2005/8/colors/accent3_4" csCatId="accent3" phldr="1"/>
      <dgm:spPr/>
    </dgm:pt>
    <dgm:pt modelId="{F72D1EF7-C0F3-458D-B1EA-E33F8895B216}">
      <dgm:prSet phldrT="[Text]"/>
      <dgm:spPr/>
      <dgm:t>
        <a:bodyPr/>
        <a:lstStyle/>
        <a:p>
          <a:r>
            <a:rPr lang="en-US" dirty="0">
              <a:latin typeface="Oswald" panose="02000503000000000000" pitchFamily="2" charset="0"/>
            </a:rPr>
            <a:t>ORDER</a:t>
          </a:r>
        </a:p>
      </dgm:t>
    </dgm:pt>
    <dgm:pt modelId="{2E9AB6BE-D2B7-4769-908B-CF632098E50A}" type="parTrans" cxnId="{1C05822F-97B2-406B-9C14-D9F11DDB1707}">
      <dgm:prSet/>
      <dgm:spPr/>
      <dgm:t>
        <a:bodyPr/>
        <a:lstStyle/>
        <a:p>
          <a:endParaRPr lang="en-US"/>
        </a:p>
      </dgm:t>
    </dgm:pt>
    <dgm:pt modelId="{50464E68-A6B6-46CB-AD42-97CC93C35927}" type="sibTrans" cxnId="{1C05822F-97B2-406B-9C14-D9F11DDB1707}">
      <dgm:prSet/>
      <dgm:spPr/>
      <dgm:t>
        <a:bodyPr/>
        <a:lstStyle/>
        <a:p>
          <a:endParaRPr lang="en-US"/>
        </a:p>
      </dgm:t>
    </dgm:pt>
    <dgm:pt modelId="{DE07DF4A-8510-467C-A272-13BC42B0630D}">
      <dgm:prSet phldrT="[Text]"/>
      <dgm:spPr/>
      <dgm:t>
        <a:bodyPr/>
        <a:lstStyle/>
        <a:p>
          <a:r>
            <a:rPr lang="en-US" dirty="0">
              <a:latin typeface="Oswald" panose="02000503000000000000" pitchFamily="2" charset="0"/>
            </a:rPr>
            <a:t>EFFICIENCY</a:t>
          </a:r>
        </a:p>
      </dgm:t>
    </dgm:pt>
    <dgm:pt modelId="{4D7CCE19-CBB4-453A-B5F7-79A95729A016}" type="parTrans" cxnId="{B07B22F8-EA9D-49D0-8734-B9E63A6038A1}">
      <dgm:prSet/>
      <dgm:spPr/>
      <dgm:t>
        <a:bodyPr/>
        <a:lstStyle/>
        <a:p>
          <a:endParaRPr lang="en-US"/>
        </a:p>
      </dgm:t>
    </dgm:pt>
    <dgm:pt modelId="{704FEF27-6746-4E66-8102-E54ED3F6AA30}" type="sibTrans" cxnId="{B07B22F8-EA9D-49D0-8734-B9E63A6038A1}">
      <dgm:prSet/>
      <dgm:spPr/>
      <dgm:t>
        <a:bodyPr/>
        <a:lstStyle/>
        <a:p>
          <a:endParaRPr lang="en-US"/>
        </a:p>
      </dgm:t>
    </dgm:pt>
    <dgm:pt modelId="{DFFCAEBD-EBA6-420C-B63F-6CB603BE2712}">
      <dgm:prSet phldrT="[Text]"/>
      <dgm:spPr/>
      <dgm:t>
        <a:bodyPr/>
        <a:lstStyle/>
        <a:p>
          <a:r>
            <a:rPr lang="en-US" dirty="0">
              <a:latin typeface="Oswald" panose="02000503000000000000" pitchFamily="2" charset="0"/>
            </a:rPr>
            <a:t>TIME</a:t>
          </a:r>
        </a:p>
      </dgm:t>
    </dgm:pt>
    <dgm:pt modelId="{EFC97983-313C-4694-91AE-59F388E093C3}" type="parTrans" cxnId="{8A5A8A4B-2DF7-4BF8-8B64-A166860AF3D7}">
      <dgm:prSet/>
      <dgm:spPr/>
      <dgm:t>
        <a:bodyPr/>
        <a:lstStyle/>
        <a:p>
          <a:endParaRPr lang="en-US"/>
        </a:p>
      </dgm:t>
    </dgm:pt>
    <dgm:pt modelId="{5BB12329-438B-4502-A09C-7CB3B49BB297}" type="sibTrans" cxnId="{8A5A8A4B-2DF7-4BF8-8B64-A166860AF3D7}">
      <dgm:prSet/>
      <dgm:spPr/>
      <dgm:t>
        <a:bodyPr/>
        <a:lstStyle/>
        <a:p>
          <a:endParaRPr lang="en-US"/>
        </a:p>
      </dgm:t>
    </dgm:pt>
    <dgm:pt modelId="{FF1FFD72-22A6-4637-99EE-BB1C1843B628}">
      <dgm:prSet phldrT="[Text]"/>
      <dgm:spPr/>
      <dgm:t>
        <a:bodyPr/>
        <a:lstStyle/>
        <a:p>
          <a:r>
            <a:rPr lang="en-US" dirty="0">
              <a:latin typeface="Oswald" panose="02000503000000000000" pitchFamily="2" charset="0"/>
            </a:rPr>
            <a:t>TIME IS</a:t>
          </a:r>
        </a:p>
        <a:p>
          <a:r>
            <a:rPr lang="en-US" dirty="0">
              <a:latin typeface="Oswald" panose="02000503000000000000" pitchFamily="2" charset="0"/>
            </a:rPr>
            <a:t>MONEY</a:t>
          </a:r>
        </a:p>
      </dgm:t>
    </dgm:pt>
    <dgm:pt modelId="{DF94779D-AD34-4689-8CF4-D71B99CAE05E}" type="parTrans" cxnId="{BEDC2F5C-1774-45DF-AB5A-ECD5D6FDEBAA}">
      <dgm:prSet/>
      <dgm:spPr/>
      <dgm:t>
        <a:bodyPr/>
        <a:lstStyle/>
        <a:p>
          <a:endParaRPr lang="en-US"/>
        </a:p>
      </dgm:t>
    </dgm:pt>
    <dgm:pt modelId="{2BFFC1D5-B864-440A-9F38-76E2870B4844}" type="sibTrans" cxnId="{BEDC2F5C-1774-45DF-AB5A-ECD5D6FDEBAA}">
      <dgm:prSet/>
      <dgm:spPr/>
      <dgm:t>
        <a:bodyPr/>
        <a:lstStyle/>
        <a:p>
          <a:endParaRPr lang="en-US"/>
        </a:p>
      </dgm:t>
    </dgm:pt>
    <dgm:pt modelId="{9295A459-251E-4B18-B521-419182E7A8D8}" type="pres">
      <dgm:prSet presAssocID="{109246D8-6BA0-4B8A-A9B5-00AC64BFE814}" presName="Name0" presStyleCnt="0">
        <dgm:presLayoutVars>
          <dgm:dir/>
          <dgm:resizeHandles val="exact"/>
        </dgm:presLayoutVars>
      </dgm:prSet>
      <dgm:spPr/>
    </dgm:pt>
    <dgm:pt modelId="{DF256FDD-51A5-4738-AC6E-F0DC56A27F70}" type="pres">
      <dgm:prSet presAssocID="{F72D1EF7-C0F3-458D-B1EA-E33F8895B216}" presName="node" presStyleLbl="node1" presStyleIdx="0" presStyleCnt="4">
        <dgm:presLayoutVars>
          <dgm:bulletEnabled val="1"/>
        </dgm:presLayoutVars>
      </dgm:prSet>
      <dgm:spPr/>
    </dgm:pt>
    <dgm:pt modelId="{9C494B49-A125-48AD-B848-7E7FDBCF31B8}" type="pres">
      <dgm:prSet presAssocID="{50464E68-A6B6-46CB-AD42-97CC93C35927}" presName="sibTrans" presStyleLbl="sibTrans2D1" presStyleIdx="0" presStyleCnt="3"/>
      <dgm:spPr/>
    </dgm:pt>
    <dgm:pt modelId="{2C8C541D-4EBE-4E75-9FB1-989F10F119B2}" type="pres">
      <dgm:prSet presAssocID="{50464E68-A6B6-46CB-AD42-97CC93C35927}" presName="connectorText" presStyleLbl="sibTrans2D1" presStyleIdx="0" presStyleCnt="3"/>
      <dgm:spPr/>
    </dgm:pt>
    <dgm:pt modelId="{111292E2-3189-4E78-8A2D-05EECF26186E}" type="pres">
      <dgm:prSet presAssocID="{DE07DF4A-8510-467C-A272-13BC42B0630D}" presName="node" presStyleLbl="node1" presStyleIdx="1" presStyleCnt="4" custLinFactNeighborX="4450" custLinFactNeighborY="742">
        <dgm:presLayoutVars>
          <dgm:bulletEnabled val="1"/>
        </dgm:presLayoutVars>
      </dgm:prSet>
      <dgm:spPr/>
    </dgm:pt>
    <dgm:pt modelId="{42C2F7E9-55B6-43E6-A5BE-6090BE2A9BC4}" type="pres">
      <dgm:prSet presAssocID="{704FEF27-6746-4E66-8102-E54ED3F6AA30}" presName="sibTrans" presStyleLbl="sibTrans2D1" presStyleIdx="1" presStyleCnt="3"/>
      <dgm:spPr/>
    </dgm:pt>
    <dgm:pt modelId="{3062831A-01D5-472F-A1BA-7E61863F0A46}" type="pres">
      <dgm:prSet presAssocID="{704FEF27-6746-4E66-8102-E54ED3F6AA30}" presName="connectorText" presStyleLbl="sibTrans2D1" presStyleIdx="1" presStyleCnt="3"/>
      <dgm:spPr/>
    </dgm:pt>
    <dgm:pt modelId="{985D21B3-63C7-4AF5-9812-BF9054269A6C}" type="pres">
      <dgm:prSet presAssocID="{DFFCAEBD-EBA6-420C-B63F-6CB603BE2712}" presName="node" presStyleLbl="node1" presStyleIdx="2" presStyleCnt="4" custLinFactNeighborX="5387" custLinFactNeighborY="2225">
        <dgm:presLayoutVars>
          <dgm:bulletEnabled val="1"/>
        </dgm:presLayoutVars>
      </dgm:prSet>
      <dgm:spPr/>
    </dgm:pt>
    <dgm:pt modelId="{F7F8C66F-7D9E-4A4A-AE4D-CAC4DC8F681A}" type="pres">
      <dgm:prSet presAssocID="{5BB12329-438B-4502-A09C-7CB3B49BB297}" presName="sibTrans" presStyleLbl="sibTrans2D1" presStyleIdx="2" presStyleCnt="3"/>
      <dgm:spPr/>
    </dgm:pt>
    <dgm:pt modelId="{F2A916B4-0C7F-4623-ABAC-B38B961DCF09}" type="pres">
      <dgm:prSet presAssocID="{5BB12329-438B-4502-A09C-7CB3B49BB297}" presName="connectorText" presStyleLbl="sibTrans2D1" presStyleIdx="2" presStyleCnt="3"/>
      <dgm:spPr/>
    </dgm:pt>
    <dgm:pt modelId="{51C71DAA-40D4-419F-92C6-3423A2700AD5}" type="pres">
      <dgm:prSet presAssocID="{FF1FFD72-22A6-4637-99EE-BB1C1843B628}" presName="node" presStyleLbl="node1" presStyleIdx="3" presStyleCnt="4" custLinFactNeighborX="2605" custLinFactNeighborY="507">
        <dgm:presLayoutVars>
          <dgm:bulletEnabled val="1"/>
        </dgm:presLayoutVars>
      </dgm:prSet>
      <dgm:spPr/>
    </dgm:pt>
  </dgm:ptLst>
  <dgm:cxnLst>
    <dgm:cxn modelId="{9EA1C301-3400-4B11-95E8-4967F9700B2F}" type="presOf" srcId="{704FEF27-6746-4E66-8102-E54ED3F6AA30}" destId="{42C2F7E9-55B6-43E6-A5BE-6090BE2A9BC4}" srcOrd="0" destOrd="0" presId="urn:microsoft.com/office/officeart/2005/8/layout/process1"/>
    <dgm:cxn modelId="{79FA7C09-5C10-4BDE-A9D8-B42FFD391378}" type="presOf" srcId="{109246D8-6BA0-4B8A-A9B5-00AC64BFE814}" destId="{9295A459-251E-4B18-B521-419182E7A8D8}" srcOrd="0" destOrd="0" presId="urn:microsoft.com/office/officeart/2005/8/layout/process1"/>
    <dgm:cxn modelId="{0178680E-5E5D-46CF-AA8D-72BBE412DC22}" type="presOf" srcId="{5BB12329-438B-4502-A09C-7CB3B49BB297}" destId="{F7F8C66F-7D9E-4A4A-AE4D-CAC4DC8F681A}" srcOrd="0" destOrd="0" presId="urn:microsoft.com/office/officeart/2005/8/layout/process1"/>
    <dgm:cxn modelId="{1C05822F-97B2-406B-9C14-D9F11DDB1707}" srcId="{109246D8-6BA0-4B8A-A9B5-00AC64BFE814}" destId="{F72D1EF7-C0F3-458D-B1EA-E33F8895B216}" srcOrd="0" destOrd="0" parTransId="{2E9AB6BE-D2B7-4769-908B-CF632098E50A}" sibTransId="{50464E68-A6B6-46CB-AD42-97CC93C35927}"/>
    <dgm:cxn modelId="{BEDC2F5C-1774-45DF-AB5A-ECD5D6FDEBAA}" srcId="{109246D8-6BA0-4B8A-A9B5-00AC64BFE814}" destId="{FF1FFD72-22A6-4637-99EE-BB1C1843B628}" srcOrd="3" destOrd="0" parTransId="{DF94779D-AD34-4689-8CF4-D71B99CAE05E}" sibTransId="{2BFFC1D5-B864-440A-9F38-76E2870B4844}"/>
    <dgm:cxn modelId="{4953C660-2288-4BA9-9195-6D11DFA3830E}" type="presOf" srcId="{FF1FFD72-22A6-4637-99EE-BB1C1843B628}" destId="{51C71DAA-40D4-419F-92C6-3423A2700AD5}" srcOrd="0" destOrd="0" presId="urn:microsoft.com/office/officeart/2005/8/layout/process1"/>
    <dgm:cxn modelId="{8A5A8A4B-2DF7-4BF8-8B64-A166860AF3D7}" srcId="{109246D8-6BA0-4B8A-A9B5-00AC64BFE814}" destId="{DFFCAEBD-EBA6-420C-B63F-6CB603BE2712}" srcOrd="2" destOrd="0" parTransId="{EFC97983-313C-4694-91AE-59F388E093C3}" sibTransId="{5BB12329-438B-4502-A09C-7CB3B49BB297}"/>
    <dgm:cxn modelId="{EE630A73-A101-4D79-8E10-9FE731D5251E}" type="presOf" srcId="{50464E68-A6B6-46CB-AD42-97CC93C35927}" destId="{9C494B49-A125-48AD-B848-7E7FDBCF31B8}" srcOrd="0" destOrd="0" presId="urn:microsoft.com/office/officeart/2005/8/layout/process1"/>
    <dgm:cxn modelId="{29224A79-1FC1-4C53-927F-E3EABFC0FC4A}" type="presOf" srcId="{DFFCAEBD-EBA6-420C-B63F-6CB603BE2712}" destId="{985D21B3-63C7-4AF5-9812-BF9054269A6C}" srcOrd="0" destOrd="0" presId="urn:microsoft.com/office/officeart/2005/8/layout/process1"/>
    <dgm:cxn modelId="{279EE688-5424-4DF9-80B6-9B7EE0D6A65D}" type="presOf" srcId="{5BB12329-438B-4502-A09C-7CB3B49BB297}" destId="{F2A916B4-0C7F-4623-ABAC-B38B961DCF09}" srcOrd="1" destOrd="0" presId="urn:microsoft.com/office/officeart/2005/8/layout/process1"/>
    <dgm:cxn modelId="{FC39ED99-505C-478E-BE82-8C450D086C10}" type="presOf" srcId="{704FEF27-6746-4E66-8102-E54ED3F6AA30}" destId="{3062831A-01D5-472F-A1BA-7E61863F0A46}" srcOrd="1" destOrd="0" presId="urn:microsoft.com/office/officeart/2005/8/layout/process1"/>
    <dgm:cxn modelId="{F54AC09F-FC77-4AFD-AF1B-9CAEE3939E7C}" type="presOf" srcId="{DE07DF4A-8510-467C-A272-13BC42B0630D}" destId="{111292E2-3189-4E78-8A2D-05EECF26186E}" srcOrd="0" destOrd="0" presId="urn:microsoft.com/office/officeart/2005/8/layout/process1"/>
    <dgm:cxn modelId="{C8D004C0-3F7F-4805-8624-9BD68CF4EE51}" type="presOf" srcId="{50464E68-A6B6-46CB-AD42-97CC93C35927}" destId="{2C8C541D-4EBE-4E75-9FB1-989F10F119B2}" srcOrd="1" destOrd="0" presId="urn:microsoft.com/office/officeart/2005/8/layout/process1"/>
    <dgm:cxn modelId="{6874D2DA-B771-4B54-8585-CDA4D48AF6EB}" type="presOf" srcId="{F72D1EF7-C0F3-458D-B1EA-E33F8895B216}" destId="{DF256FDD-51A5-4738-AC6E-F0DC56A27F70}" srcOrd="0" destOrd="0" presId="urn:microsoft.com/office/officeart/2005/8/layout/process1"/>
    <dgm:cxn modelId="{B07B22F8-EA9D-49D0-8734-B9E63A6038A1}" srcId="{109246D8-6BA0-4B8A-A9B5-00AC64BFE814}" destId="{DE07DF4A-8510-467C-A272-13BC42B0630D}" srcOrd="1" destOrd="0" parTransId="{4D7CCE19-CBB4-453A-B5F7-79A95729A016}" sibTransId="{704FEF27-6746-4E66-8102-E54ED3F6AA30}"/>
    <dgm:cxn modelId="{F07EECEF-FA22-4CF5-B640-2B0987D3E82F}" type="presParOf" srcId="{9295A459-251E-4B18-B521-419182E7A8D8}" destId="{DF256FDD-51A5-4738-AC6E-F0DC56A27F70}" srcOrd="0" destOrd="0" presId="urn:microsoft.com/office/officeart/2005/8/layout/process1"/>
    <dgm:cxn modelId="{DE03BF47-E99A-49F7-9189-FCCFD152FC2D}" type="presParOf" srcId="{9295A459-251E-4B18-B521-419182E7A8D8}" destId="{9C494B49-A125-48AD-B848-7E7FDBCF31B8}" srcOrd="1" destOrd="0" presId="urn:microsoft.com/office/officeart/2005/8/layout/process1"/>
    <dgm:cxn modelId="{E7E09507-F48B-4481-8B3D-2312919159EA}" type="presParOf" srcId="{9C494B49-A125-48AD-B848-7E7FDBCF31B8}" destId="{2C8C541D-4EBE-4E75-9FB1-989F10F119B2}" srcOrd="0" destOrd="0" presId="urn:microsoft.com/office/officeart/2005/8/layout/process1"/>
    <dgm:cxn modelId="{D386224F-4FB8-4030-A933-FE10F191039D}" type="presParOf" srcId="{9295A459-251E-4B18-B521-419182E7A8D8}" destId="{111292E2-3189-4E78-8A2D-05EECF26186E}" srcOrd="2" destOrd="0" presId="urn:microsoft.com/office/officeart/2005/8/layout/process1"/>
    <dgm:cxn modelId="{8CEE0738-6D8C-4C0A-8B58-72A50ABFA84B}" type="presParOf" srcId="{9295A459-251E-4B18-B521-419182E7A8D8}" destId="{42C2F7E9-55B6-43E6-A5BE-6090BE2A9BC4}" srcOrd="3" destOrd="0" presId="urn:microsoft.com/office/officeart/2005/8/layout/process1"/>
    <dgm:cxn modelId="{F781C38C-1FC8-4B92-BD26-47B806497391}" type="presParOf" srcId="{42C2F7E9-55B6-43E6-A5BE-6090BE2A9BC4}" destId="{3062831A-01D5-472F-A1BA-7E61863F0A46}" srcOrd="0" destOrd="0" presId="urn:microsoft.com/office/officeart/2005/8/layout/process1"/>
    <dgm:cxn modelId="{8645762E-E6EC-4EC2-9A1F-B527B6255742}" type="presParOf" srcId="{9295A459-251E-4B18-B521-419182E7A8D8}" destId="{985D21B3-63C7-4AF5-9812-BF9054269A6C}" srcOrd="4" destOrd="0" presId="urn:microsoft.com/office/officeart/2005/8/layout/process1"/>
    <dgm:cxn modelId="{59CB5CC2-380C-494C-9C29-3F48525C5955}" type="presParOf" srcId="{9295A459-251E-4B18-B521-419182E7A8D8}" destId="{F7F8C66F-7D9E-4A4A-AE4D-CAC4DC8F681A}" srcOrd="5" destOrd="0" presId="urn:microsoft.com/office/officeart/2005/8/layout/process1"/>
    <dgm:cxn modelId="{3DD53B5E-695A-4F1C-98A2-FFD1D57F6F9E}" type="presParOf" srcId="{F7F8C66F-7D9E-4A4A-AE4D-CAC4DC8F681A}" destId="{F2A916B4-0C7F-4623-ABAC-B38B961DCF09}" srcOrd="0" destOrd="0" presId="urn:microsoft.com/office/officeart/2005/8/layout/process1"/>
    <dgm:cxn modelId="{7ABB00F0-83E4-45D7-B3DA-9EAC2A0537FB}" type="presParOf" srcId="{9295A459-251E-4B18-B521-419182E7A8D8}" destId="{51C71DAA-40D4-419F-92C6-3423A2700AD5}" srcOrd="6" destOrd="0" presId="urn:microsoft.com/office/officeart/2005/8/layout/process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256FDD-51A5-4738-AC6E-F0DC56A27F70}">
      <dsp:nvSpPr>
        <dsp:cNvPr id="0" name=""/>
        <dsp:cNvSpPr/>
      </dsp:nvSpPr>
      <dsp:spPr>
        <a:xfrm>
          <a:off x="1627" y="328184"/>
          <a:ext cx="711423" cy="526898"/>
        </a:xfrm>
        <a:prstGeom prst="roundRect">
          <a:avLst>
            <a:gd name="adj" fmla="val 10000"/>
          </a:avLst>
        </a:prstGeom>
        <a:gradFill rotWithShape="0">
          <a:gsLst>
            <a:gs pos="0">
              <a:schemeClr val="accent3">
                <a:shade val="50000"/>
                <a:hueOff val="0"/>
                <a:satOff val="0"/>
                <a:lumOff val="0"/>
                <a:alphaOff val="0"/>
                <a:tint val="50000"/>
                <a:satMod val="300000"/>
              </a:schemeClr>
            </a:gs>
            <a:gs pos="35000">
              <a:schemeClr val="accent3">
                <a:shade val="50000"/>
                <a:hueOff val="0"/>
                <a:satOff val="0"/>
                <a:lumOff val="0"/>
                <a:alphaOff val="0"/>
                <a:tint val="37000"/>
                <a:satMod val="300000"/>
              </a:schemeClr>
            </a:gs>
            <a:gs pos="100000">
              <a:schemeClr val="accent3">
                <a:shade val="50000"/>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latin typeface="Oswald" panose="02000503000000000000" pitchFamily="2" charset="0"/>
            </a:rPr>
            <a:t>ORDER</a:t>
          </a:r>
        </a:p>
      </dsp:txBody>
      <dsp:txXfrm>
        <a:off x="17059" y="343616"/>
        <a:ext cx="680559" cy="496034"/>
      </dsp:txXfrm>
    </dsp:sp>
    <dsp:sp modelId="{9C494B49-A125-48AD-B848-7E7FDBCF31B8}">
      <dsp:nvSpPr>
        <dsp:cNvPr id="0" name=""/>
        <dsp:cNvSpPr/>
      </dsp:nvSpPr>
      <dsp:spPr>
        <a:xfrm rot="13325">
          <a:off x="787358" y="505389"/>
          <a:ext cx="157534" cy="176433"/>
        </a:xfrm>
        <a:prstGeom prst="rightArrow">
          <a:avLst>
            <a:gd name="adj1" fmla="val 60000"/>
            <a:gd name="adj2" fmla="val 50000"/>
          </a:avLst>
        </a:prstGeom>
        <a:gradFill rotWithShape="0">
          <a:gsLst>
            <a:gs pos="0">
              <a:schemeClr val="accent3">
                <a:shade val="90000"/>
                <a:hueOff val="0"/>
                <a:satOff val="0"/>
                <a:lumOff val="0"/>
                <a:alphaOff val="0"/>
                <a:tint val="50000"/>
                <a:satMod val="300000"/>
              </a:schemeClr>
            </a:gs>
            <a:gs pos="35000">
              <a:schemeClr val="accent3">
                <a:shade val="90000"/>
                <a:hueOff val="0"/>
                <a:satOff val="0"/>
                <a:lumOff val="0"/>
                <a:alphaOff val="0"/>
                <a:tint val="37000"/>
                <a:satMod val="300000"/>
              </a:schemeClr>
            </a:gs>
            <a:gs pos="100000">
              <a:schemeClr val="accent3">
                <a:shade val="90000"/>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787358" y="540584"/>
        <a:ext cx="110274" cy="105859"/>
      </dsp:txXfrm>
    </dsp:sp>
    <dsp:sp modelId="{111292E2-3189-4E78-8A2D-05EECF26186E}">
      <dsp:nvSpPr>
        <dsp:cNvPr id="0" name=""/>
        <dsp:cNvSpPr/>
      </dsp:nvSpPr>
      <dsp:spPr>
        <a:xfrm>
          <a:off x="1010283" y="332094"/>
          <a:ext cx="711423" cy="526898"/>
        </a:xfrm>
        <a:prstGeom prst="roundRect">
          <a:avLst>
            <a:gd name="adj" fmla="val 10000"/>
          </a:avLst>
        </a:prstGeom>
        <a:gradFill rotWithShape="0">
          <a:gsLst>
            <a:gs pos="0">
              <a:schemeClr val="accent3">
                <a:shade val="50000"/>
                <a:hueOff val="50327"/>
                <a:satOff val="-1015"/>
                <a:lumOff val="20077"/>
                <a:alphaOff val="0"/>
                <a:tint val="50000"/>
                <a:satMod val="300000"/>
              </a:schemeClr>
            </a:gs>
            <a:gs pos="35000">
              <a:schemeClr val="accent3">
                <a:shade val="50000"/>
                <a:hueOff val="50327"/>
                <a:satOff val="-1015"/>
                <a:lumOff val="20077"/>
                <a:alphaOff val="0"/>
                <a:tint val="37000"/>
                <a:satMod val="300000"/>
              </a:schemeClr>
            </a:gs>
            <a:gs pos="100000">
              <a:schemeClr val="accent3">
                <a:shade val="50000"/>
                <a:hueOff val="50327"/>
                <a:satOff val="-1015"/>
                <a:lumOff val="20077"/>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latin typeface="Oswald" panose="02000503000000000000" pitchFamily="2" charset="0"/>
            </a:rPr>
            <a:t>EFFICIENCY</a:t>
          </a:r>
        </a:p>
      </dsp:txBody>
      <dsp:txXfrm>
        <a:off x="1025715" y="347526"/>
        <a:ext cx="680559" cy="496034"/>
      </dsp:txXfrm>
    </dsp:sp>
    <dsp:sp modelId="{42C2F7E9-55B6-43E6-A5BE-6090BE2A9BC4}">
      <dsp:nvSpPr>
        <dsp:cNvPr id="0" name=""/>
        <dsp:cNvSpPr/>
      </dsp:nvSpPr>
      <dsp:spPr>
        <a:xfrm rot="26898">
          <a:off x="1793513" y="511267"/>
          <a:ext cx="152239" cy="176433"/>
        </a:xfrm>
        <a:prstGeom prst="rightArrow">
          <a:avLst>
            <a:gd name="adj1" fmla="val 60000"/>
            <a:gd name="adj2" fmla="val 50000"/>
          </a:avLst>
        </a:prstGeom>
        <a:gradFill rotWithShape="0">
          <a:gsLst>
            <a:gs pos="0">
              <a:schemeClr val="accent3">
                <a:shade val="90000"/>
                <a:hueOff val="69983"/>
                <a:satOff val="-1797"/>
                <a:lumOff val="19958"/>
                <a:alphaOff val="0"/>
                <a:tint val="50000"/>
                <a:satMod val="300000"/>
              </a:schemeClr>
            </a:gs>
            <a:gs pos="35000">
              <a:schemeClr val="accent3">
                <a:shade val="90000"/>
                <a:hueOff val="69983"/>
                <a:satOff val="-1797"/>
                <a:lumOff val="19958"/>
                <a:alphaOff val="0"/>
                <a:tint val="37000"/>
                <a:satMod val="300000"/>
              </a:schemeClr>
            </a:gs>
            <a:gs pos="100000">
              <a:schemeClr val="accent3">
                <a:shade val="90000"/>
                <a:hueOff val="69983"/>
                <a:satOff val="-1797"/>
                <a:lumOff val="19958"/>
                <a:alphaOff val="0"/>
                <a:tint val="15000"/>
                <a:satMod val="350000"/>
              </a:scheme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1793514" y="546375"/>
        <a:ext cx="106567" cy="105859"/>
      </dsp:txXfrm>
    </dsp:sp>
    <dsp:sp modelId="{985D21B3-63C7-4AF5-9812-BF9054269A6C}">
      <dsp:nvSpPr>
        <dsp:cNvPr id="0" name=""/>
        <dsp:cNvSpPr/>
      </dsp:nvSpPr>
      <dsp:spPr>
        <a:xfrm>
          <a:off x="2008942" y="339907"/>
          <a:ext cx="711423" cy="526898"/>
        </a:xfrm>
        <a:prstGeom prst="roundRect">
          <a:avLst>
            <a:gd name="adj" fmla="val 10000"/>
          </a:avLst>
        </a:prstGeom>
        <a:gradFill rotWithShape="0">
          <a:gsLst>
            <a:gs pos="0">
              <a:schemeClr val="accent3">
                <a:shade val="50000"/>
                <a:hueOff val="100654"/>
                <a:satOff val="-2031"/>
                <a:lumOff val="40153"/>
                <a:alphaOff val="0"/>
                <a:tint val="50000"/>
                <a:satMod val="300000"/>
              </a:schemeClr>
            </a:gs>
            <a:gs pos="35000">
              <a:schemeClr val="accent3">
                <a:shade val="50000"/>
                <a:hueOff val="100654"/>
                <a:satOff val="-2031"/>
                <a:lumOff val="40153"/>
                <a:alphaOff val="0"/>
                <a:tint val="37000"/>
                <a:satMod val="300000"/>
              </a:schemeClr>
            </a:gs>
            <a:gs pos="100000">
              <a:schemeClr val="accent3">
                <a:shade val="50000"/>
                <a:hueOff val="100654"/>
                <a:satOff val="-2031"/>
                <a:lumOff val="40153"/>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latin typeface="Oswald" panose="02000503000000000000" pitchFamily="2" charset="0"/>
            </a:rPr>
            <a:t>TIME</a:t>
          </a:r>
        </a:p>
      </dsp:txBody>
      <dsp:txXfrm>
        <a:off x="2024374" y="355339"/>
        <a:ext cx="680559" cy="496034"/>
      </dsp:txXfrm>
    </dsp:sp>
    <dsp:sp modelId="{F7F8C66F-7D9E-4A4A-AE4D-CAC4DC8F681A}">
      <dsp:nvSpPr>
        <dsp:cNvPr id="0" name=""/>
        <dsp:cNvSpPr/>
      </dsp:nvSpPr>
      <dsp:spPr>
        <a:xfrm rot="21568321">
          <a:off x="2788080" y="510576"/>
          <a:ext cx="143565" cy="176433"/>
        </a:xfrm>
        <a:prstGeom prst="rightArrow">
          <a:avLst>
            <a:gd name="adj1" fmla="val 60000"/>
            <a:gd name="adj2" fmla="val 50000"/>
          </a:avLst>
        </a:prstGeom>
        <a:gradFill rotWithShape="0">
          <a:gsLst>
            <a:gs pos="0">
              <a:schemeClr val="accent3">
                <a:shade val="90000"/>
                <a:hueOff val="69983"/>
                <a:satOff val="-1797"/>
                <a:lumOff val="19958"/>
                <a:alphaOff val="0"/>
                <a:tint val="50000"/>
                <a:satMod val="300000"/>
              </a:schemeClr>
            </a:gs>
            <a:gs pos="35000">
              <a:schemeClr val="accent3">
                <a:shade val="90000"/>
                <a:hueOff val="69983"/>
                <a:satOff val="-1797"/>
                <a:lumOff val="19958"/>
                <a:alphaOff val="0"/>
                <a:tint val="37000"/>
                <a:satMod val="300000"/>
              </a:schemeClr>
            </a:gs>
            <a:gs pos="100000">
              <a:schemeClr val="accent3">
                <a:shade val="90000"/>
                <a:hueOff val="69983"/>
                <a:satOff val="-1797"/>
                <a:lumOff val="19958"/>
                <a:alphaOff val="0"/>
                <a:tint val="15000"/>
                <a:satMod val="350000"/>
              </a:schemeClr>
            </a:gs>
          </a:gsLst>
          <a:lin ang="16200000" scaled="1"/>
        </a:gradFill>
        <a:ln>
          <a:noFill/>
        </a:ln>
        <a:effectLst>
          <a:outerShdw blurRad="40000" dist="20000" dir="5400000" rotWithShape="0">
            <a:srgbClr val="000000">
              <a:alpha val="38000"/>
            </a:srgbClr>
          </a:outerShdw>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2788081" y="546061"/>
        <a:ext cx="100496" cy="105859"/>
      </dsp:txXfrm>
    </dsp:sp>
    <dsp:sp modelId="{51C71DAA-40D4-419F-92C6-3423A2700AD5}">
      <dsp:nvSpPr>
        <dsp:cNvPr id="0" name=""/>
        <dsp:cNvSpPr/>
      </dsp:nvSpPr>
      <dsp:spPr>
        <a:xfrm>
          <a:off x="2991233" y="330855"/>
          <a:ext cx="711423" cy="526898"/>
        </a:xfrm>
        <a:prstGeom prst="roundRect">
          <a:avLst>
            <a:gd name="adj" fmla="val 10000"/>
          </a:avLst>
        </a:prstGeom>
        <a:gradFill rotWithShape="0">
          <a:gsLst>
            <a:gs pos="0">
              <a:schemeClr val="accent3">
                <a:shade val="50000"/>
                <a:hueOff val="50327"/>
                <a:satOff val="-1015"/>
                <a:lumOff val="20077"/>
                <a:alphaOff val="0"/>
                <a:tint val="50000"/>
                <a:satMod val="300000"/>
              </a:schemeClr>
            </a:gs>
            <a:gs pos="35000">
              <a:schemeClr val="accent3">
                <a:shade val="50000"/>
                <a:hueOff val="50327"/>
                <a:satOff val="-1015"/>
                <a:lumOff val="20077"/>
                <a:alphaOff val="0"/>
                <a:tint val="37000"/>
                <a:satMod val="300000"/>
              </a:schemeClr>
            </a:gs>
            <a:gs pos="100000">
              <a:schemeClr val="accent3">
                <a:shade val="50000"/>
                <a:hueOff val="50327"/>
                <a:satOff val="-1015"/>
                <a:lumOff val="20077"/>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latin typeface="Oswald" panose="02000503000000000000" pitchFamily="2" charset="0"/>
            </a:rPr>
            <a:t>TIME IS</a:t>
          </a:r>
        </a:p>
        <a:p>
          <a:pPr marL="0" lvl="0" indent="0" algn="ctr" defTabSz="444500">
            <a:lnSpc>
              <a:spcPct val="90000"/>
            </a:lnSpc>
            <a:spcBef>
              <a:spcPct val="0"/>
            </a:spcBef>
            <a:spcAft>
              <a:spcPct val="35000"/>
            </a:spcAft>
            <a:buNone/>
          </a:pPr>
          <a:r>
            <a:rPr lang="en-US" sz="1000" kern="1200" dirty="0">
              <a:latin typeface="Oswald" panose="02000503000000000000" pitchFamily="2" charset="0"/>
            </a:rPr>
            <a:t>MONEY</a:t>
          </a:r>
        </a:p>
      </dsp:txBody>
      <dsp:txXfrm>
        <a:off x="3006665" y="346287"/>
        <a:ext cx="680559" cy="49603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jpeg>
</file>

<file path=ppt/media/image13.jp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everybody, today we would like to introduce you </a:t>
            </a:r>
            <a:r>
              <a:rPr lang="en-US" dirty="0" err="1"/>
              <a:t>Csmart</a:t>
            </a:r>
            <a:r>
              <a:rPr lang="en-US" dirty="0"/>
              <a:t>,  </a:t>
            </a:r>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believe in empowering the construction actors to get the most efficient solutions.</a:t>
            </a:r>
          </a:p>
          <a:p>
            <a:pPr marL="0" lvl="0" indent="0" algn="l" rtl="0">
              <a:spcBef>
                <a:spcPts val="0"/>
              </a:spcBef>
              <a:spcAft>
                <a:spcPts val="0"/>
              </a:spcAft>
              <a:buNone/>
            </a:pPr>
            <a:r>
              <a:rPr lang="en-US" dirty="0"/>
              <a:t>By using BIM technology, dynamo and generative design.</a:t>
            </a:r>
          </a:p>
          <a:p>
            <a:pPr marL="0" lvl="0" indent="0" algn="l" rtl="0">
              <a:spcBef>
                <a:spcPts val="0"/>
              </a:spcBef>
              <a:spcAft>
                <a:spcPts val="0"/>
              </a:spcAft>
              <a:buNone/>
            </a:pPr>
            <a:r>
              <a:rPr lang="en-US" dirty="0"/>
              <a:t>Developing an agnostic and intuitive tool to manage and control the location and time of the material arriving to the field.</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With order you improve efficiency. An efficient project saves time. As we all know, time is money. And as we want to save you money and headaches, we developed </a:t>
            </a:r>
            <a:r>
              <a:rPr lang="en-US" dirty="0" err="1"/>
              <a:t>Csmart</a:t>
            </a:r>
            <a:r>
              <a:rPr lang="en-US" dirty="0"/>
              <a:t>.</a:t>
            </a:r>
          </a:p>
          <a:p>
            <a:r>
              <a:rPr lang="en-US" dirty="0"/>
              <a:t>Let’s take a look at a quick sample… If in a projects you have 20 people working, and with some </a:t>
            </a:r>
            <a:r>
              <a:rPr lang="en-US" dirty="0" err="1"/>
              <a:t>provious</a:t>
            </a:r>
            <a:r>
              <a:rPr lang="en-US" dirty="0"/>
              <a:t> field organization you could make your workers save at least 20 minutes per day, in a lapse of 6 months you would have saved 48thousand minutes of work. With an average hour rate cost of 12 </a:t>
            </a:r>
            <a:r>
              <a:rPr lang="en-US" dirty="0" err="1"/>
              <a:t>dolars</a:t>
            </a:r>
            <a:r>
              <a:rPr lang="en-US" dirty="0"/>
              <a:t>, just with a nice app you would have saved almost 10 thousand </a:t>
            </a:r>
            <a:r>
              <a:rPr lang="en-US" dirty="0" err="1"/>
              <a:t>dolars</a:t>
            </a:r>
            <a:r>
              <a:rPr lang="en-US" dirty="0"/>
              <a:t>. </a:t>
            </a:r>
            <a:r>
              <a:rPr lang="en-US" sz="1100" dirty="0">
                <a:latin typeface="Oswald" panose="02000503000000000000" pitchFamily="2" charset="0"/>
              </a:rPr>
              <a:t>WITHOUT TAKING INTO ACCOUNT…</a:t>
            </a:r>
          </a:p>
          <a:p>
            <a:pPr marL="158750" indent="0">
              <a:buNone/>
            </a:pPr>
            <a:endParaRPr lang="en-US" sz="1100" dirty="0">
              <a:latin typeface="Oswald" panose="02000503000000000000" pitchFamily="2" charset="0"/>
            </a:endParaRPr>
          </a:p>
          <a:p>
            <a:r>
              <a:rPr lang="en-US" sz="1100" dirty="0">
                <a:latin typeface="Oswald" panose="02000503000000000000" pitchFamily="2" charset="0"/>
              </a:rPr>
              <a:t> BROKEN MATERIALS</a:t>
            </a:r>
          </a:p>
          <a:p>
            <a:r>
              <a:rPr lang="en-US" sz="1100" dirty="0">
                <a:latin typeface="Oswald" panose="02000503000000000000" pitchFamily="2" charset="0"/>
              </a:rPr>
              <a:t>COSTS of REROUTINGS</a:t>
            </a:r>
          </a:p>
          <a:p>
            <a:r>
              <a:rPr lang="en-US" sz="1100" dirty="0">
                <a:latin typeface="Oswald" panose="02000503000000000000" pitchFamily="2" charset="0"/>
              </a:rPr>
              <a:t>COST TO CONTROL THE JOB</a:t>
            </a:r>
          </a:p>
          <a:p>
            <a:r>
              <a:rPr lang="en-US" sz="1100" dirty="0">
                <a:latin typeface="Oswald" panose="02000503000000000000" pitchFamily="2" charset="0"/>
              </a:rPr>
              <a:t>LATE MATERIALS IN FIELD</a:t>
            </a:r>
          </a:p>
          <a:p>
            <a:r>
              <a:rPr lang="en-US" sz="1100" dirty="0">
                <a:latin typeface="Oswald" panose="02000503000000000000" pitchFamily="2" charset="0"/>
              </a:rPr>
              <a:t>RELATIONSHIP WITH CLIENT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257064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are three main improvement items with </a:t>
            </a:r>
            <a:r>
              <a:rPr lang="en-US" dirty="0" err="1"/>
              <a:t>Csmart</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LOGISTICS - MAIN ORDER AND WASTE REDUCTION</a:t>
            </a:r>
          </a:p>
          <a:p>
            <a:pPr marL="0" lvl="0" indent="0" algn="l" rtl="0">
              <a:spcBef>
                <a:spcPts val="0"/>
              </a:spcBef>
              <a:spcAft>
                <a:spcPts val="0"/>
              </a:spcAft>
              <a:buNone/>
            </a:pPr>
            <a:r>
              <a:rPr lang="en-US" dirty="0"/>
              <a:t>To keep a construction site productive good planning is key.</a:t>
            </a:r>
          </a:p>
          <a:p>
            <a:pPr marL="0" lvl="0" indent="0" algn="l" rtl="0">
              <a:spcBef>
                <a:spcPts val="0"/>
              </a:spcBef>
              <a:spcAft>
                <a:spcPts val="0"/>
              </a:spcAft>
              <a:buNone/>
            </a:pPr>
            <a:r>
              <a:rPr lang="en-US" dirty="0"/>
              <a:t>Logistical planning also means that materials are stored properly, easy to locate, and easy to move. </a:t>
            </a:r>
          </a:p>
          <a:p>
            <a:pPr marL="0" lvl="0" indent="0" algn="l" rtl="0">
              <a:spcBef>
                <a:spcPts val="0"/>
              </a:spcBef>
              <a:spcAft>
                <a:spcPts val="0"/>
              </a:spcAft>
              <a:buNone/>
            </a:pPr>
            <a:r>
              <a:rPr lang="en-US" dirty="0"/>
              <a:t>Planning in advance ensures that construction crews can work without interruption.</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workflow would go like this. You bring any source of data from your model or project .. We are agnostic, right? … Then </a:t>
            </a:r>
            <a:r>
              <a:rPr lang="en-US" dirty="0" err="1"/>
              <a:t>Csmart</a:t>
            </a:r>
            <a:r>
              <a:rPr lang="en-US" dirty="0"/>
              <a:t> thinks for you. With generative design you can get the optimum location of materials in field, according to the phase or month when they should be installed.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user </a:t>
            </a:r>
            <a:r>
              <a:rPr lang="en-US" dirty="0" err="1"/>
              <a:t>interfase</a:t>
            </a:r>
            <a:r>
              <a:rPr lang="en-US" dirty="0"/>
              <a:t> has 3 big aims: </a:t>
            </a:r>
          </a:p>
          <a:p>
            <a:pPr marL="0" lvl="0" indent="0" algn="l" rtl="0">
              <a:spcBef>
                <a:spcPts val="0"/>
              </a:spcBef>
              <a:spcAft>
                <a:spcPts val="0"/>
              </a:spcAft>
              <a:buNone/>
            </a:pPr>
            <a:r>
              <a:rPr lang="en-US" dirty="0"/>
              <a:t>TO BE EASY TO MANIPULATE AND ACCESIBLE</a:t>
            </a:r>
          </a:p>
          <a:p>
            <a:pPr marL="0" lvl="0" indent="0" algn="l" rtl="0">
              <a:spcBef>
                <a:spcPts val="0"/>
              </a:spcBef>
              <a:spcAft>
                <a:spcPts val="0"/>
              </a:spcAft>
              <a:buNone/>
            </a:pPr>
            <a:r>
              <a:rPr lang="en-US" dirty="0"/>
              <a:t>TO INCRESE PREDICTIBILITY AND MITIGATE PROJECT RISKS</a:t>
            </a:r>
          </a:p>
          <a:p>
            <a:pPr marL="0" lvl="0" indent="0" algn="l" rtl="0">
              <a:spcBef>
                <a:spcPts val="0"/>
              </a:spcBef>
              <a:spcAft>
                <a:spcPts val="0"/>
              </a:spcAft>
              <a:buNone/>
            </a:pPr>
            <a:r>
              <a:rPr lang="en-US" dirty="0"/>
              <a:t>WITH A NON STOP PROCESS TO THE WAY WE DO BUSINESS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How does it work? In the backend dynamo and refinery with generative design start searching for the best way to accommodate materials in field according to your inputs and project scenarios.</a:t>
            </a:r>
          </a:p>
          <a:p>
            <a:pPr marL="0" lvl="0" indent="0" algn="l" rtl="0">
              <a:spcBef>
                <a:spcPts val="0"/>
              </a:spcBef>
              <a:spcAft>
                <a:spcPts val="0"/>
              </a:spcAft>
              <a:buNone/>
            </a:pPr>
            <a:r>
              <a:rPr lang="en-US" dirty="0"/>
              <a:t>What will you get? A nice project report that you could manage from a device that includes a layout with the best organization of your stock and packages in field.</a:t>
            </a:r>
          </a:p>
        </p:txBody>
      </p:sp>
    </p:spTree>
    <p:extLst>
      <p:ext uri="{BB962C8B-B14F-4D97-AF65-F5344CB8AC3E}">
        <p14:creationId xmlns:p14="http://schemas.microsoft.com/office/powerpoint/2010/main" val="723528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believe that field experience would be better if you let </a:t>
            </a:r>
            <a:r>
              <a:rPr lang="en-US" dirty="0" err="1"/>
              <a:t>Csmart</a:t>
            </a:r>
            <a:r>
              <a:rPr lang="en-US" dirty="0"/>
              <a:t> warn you about issues before they screw your project. Some day probably it could be part of your calendar, and a daily tool for your coworkers.</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g5bb3dc62fd_0_1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 name="Google Shape;999;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Thank you for your time, we are Juan Cruz </a:t>
            </a:r>
            <a:r>
              <a:rPr lang="en-US" dirty="0" err="1"/>
              <a:t>mendez</a:t>
            </a:r>
            <a:r>
              <a:rPr lang="en-US" dirty="0"/>
              <a:t> </a:t>
            </a:r>
            <a:r>
              <a:rPr lang="en-US" dirty="0" err="1"/>
              <a:t>casariego</a:t>
            </a:r>
            <a:r>
              <a:rPr lang="en-US" dirty="0"/>
              <a:t>, Muriel Aguilar, maria Daniela </a:t>
            </a:r>
            <a:r>
              <a:rPr lang="en-US" dirty="0" err="1"/>
              <a:t>cuadrado</a:t>
            </a:r>
            <a:r>
              <a:rPr lang="en-US" dirty="0"/>
              <a:t> and me, franca Cattaneo.</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CSMART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dirty="0">
                <a:solidFill>
                  <a:srgbClr val="48FFD5"/>
                </a:solidFill>
                <a:latin typeface="Oswald" panose="02000503000000000000" pitchFamily="2" charset="0"/>
              </a:rPr>
              <a:t>Getting the right materials, to the right place, at the right time.</a:t>
            </a:r>
          </a:p>
          <a:p>
            <a:endParaRPr lang="en-US" dirty="0"/>
          </a:p>
        </p:txBody>
      </p:sp>
    </p:spTree>
    <p:extLst>
      <p:ext uri="{BB962C8B-B14F-4D97-AF65-F5344CB8AC3E}">
        <p14:creationId xmlns:p14="http://schemas.microsoft.com/office/powerpoint/2010/main" val="8779896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r>
              <a:rPr lang="en-US"/>
              <a:t>Click to edit Master title style</a:t>
            </a:r>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r>
              <a:rPr lang="en-US"/>
              <a:t>Click to edit Master subtitle style</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r>
              <a:rPr lang="en-US"/>
              <a:t>Click to edit Master subtitle style</a:t>
            </a:r>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r>
              <a:rPr lang="en-US"/>
              <a:t>Click to edit Master subtitle style</a:t>
            </a:r>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r>
              <a:rPr lang="en-US"/>
              <a:t>Click to edit Master subtitle style</a:t>
            </a:r>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r>
              <a:rPr lang="en-US"/>
              <a:t>Click to edit Master title style</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9pPr>
          </a:lstStyle>
          <a:p>
            <a:r>
              <a:rPr lang="en-US"/>
              <a:t>Click to edit Master title style</a:t>
            </a:r>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9pPr>
          </a:lstStyle>
          <a:p>
            <a:r>
              <a:rPr lang="en-US"/>
              <a:t>Click to edit Master title style</a:t>
            </a:r>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9pPr>
          </a:lstStyle>
          <a:p>
            <a:r>
              <a:rPr lang="en-US"/>
              <a:t>Click to edit Master title style</a:t>
            </a:r>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r>
              <a:rPr lang="en-US"/>
              <a:t>Click to edit Master title style</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r>
              <a:rPr lang="en-US"/>
              <a:t>Click to edit Master subtitle style</a:t>
            </a:r>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r>
              <a:rPr lang="en-US"/>
              <a:t>Click to edit Master subtitle style</a:t>
            </a:r>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r>
              <a:rPr lang="en-US"/>
              <a:t>Click to edit Master subtitle style</a:t>
            </a:r>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r>
              <a:rPr lang="en-US"/>
              <a:t>Click to edit Master title style</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r>
              <a:rPr lang="en-US"/>
              <a:t>Click to edit Master title style</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r>
              <a:rPr lang="en-US"/>
              <a:t>Click to edit Master subtitle style</a:t>
            </a:r>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r>
              <a:rPr lang="en-US"/>
              <a:t>Click to edit Master subtitle style</a:t>
            </a:r>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r>
              <a:rPr lang="en-US"/>
              <a:t>Click to edit Master subtitle style</a:t>
            </a:r>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r>
              <a:rPr lang="en-US"/>
              <a:t>Click to edit Master title style</a:t>
            </a:r>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r>
              <a:rPr lang="en-US"/>
              <a:t>Click to edit Master title style</a:t>
            </a:r>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r>
              <a:rPr lang="en-US"/>
              <a:t>Click to edit Master title style</a:t>
            </a:r>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r>
              <a:rPr lang="en-US"/>
              <a:t>Click to edit Master title style</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5" r:id="rId4"/>
    <p:sldLayoutId id="2147483656" r:id="rId5"/>
    <p:sldLayoutId id="2147483657" r:id="rId6"/>
    <p:sldLayoutId id="2147483663" r:id="rId7"/>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png"/><Relationship Id="rId7" Type="http://schemas.openxmlformats.org/officeDocument/2006/relationships/diagramQuickStyle" Target="../diagrams/quickStyle1.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Layout" Target="../diagrams/layout1.xml"/><Relationship Id="rId5" Type="http://schemas.openxmlformats.org/officeDocument/2006/relationships/diagramData" Target="../diagrams/data1.xml"/><Relationship Id="rId4" Type="http://schemas.microsoft.com/office/2007/relationships/hdphoto" Target="../media/hdphoto1.wdp"/><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jpeg"/><Relationship Id="rId10" Type="http://schemas.openxmlformats.org/officeDocument/2006/relationships/image" Target="../media/image12.jpeg"/><Relationship Id="rId4" Type="http://schemas.microsoft.com/office/2007/relationships/hdphoto" Target="../media/hdphoto1.wdp"/><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jpg"/><Relationship Id="rId7" Type="http://schemas.microsoft.com/office/2007/relationships/hdphoto" Target="../media/hdphoto5.wdp"/><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5.png"/><Relationship Id="rId11" Type="http://schemas.microsoft.com/office/2007/relationships/hdphoto" Target="../media/hdphoto1.wdp"/><Relationship Id="rId5" Type="http://schemas.microsoft.com/office/2007/relationships/hdphoto" Target="../media/hdphoto4.wdp"/><Relationship Id="rId10" Type="http://schemas.openxmlformats.org/officeDocument/2006/relationships/image" Target="../media/image1.png"/><Relationship Id="rId4" Type="http://schemas.openxmlformats.org/officeDocument/2006/relationships/image" Target="../media/image14.png"/><Relationship Id="rId9" Type="http://schemas.microsoft.com/office/2007/relationships/hdphoto" Target="../media/hdphoto6.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p:nvPr>
        </p:nvSpPr>
        <p:spPr>
          <a:xfrm>
            <a:off x="5330818" y="3519706"/>
            <a:ext cx="3129600" cy="115864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6000" dirty="0">
                <a:solidFill>
                  <a:srgbClr val="D3DDEB"/>
                </a:solidFill>
                <a:latin typeface="Oswald" panose="02000503000000000000" pitchFamily="2" charset="0"/>
              </a:rPr>
              <a:t>C</a:t>
            </a:r>
            <a:r>
              <a:rPr lang="es" sz="6000" dirty="0">
                <a:latin typeface="Oswald" panose="02000503000000000000" pitchFamily="2" charset="0"/>
              </a:rPr>
              <a:t>Smart</a:t>
            </a:r>
            <a:endParaRPr sz="6000" dirty="0">
              <a:latin typeface="Oswald" panose="02000503000000000000" pitchFamily="2" charset="0"/>
            </a:endParaRPr>
          </a:p>
        </p:txBody>
      </p:sp>
      <p:grpSp>
        <p:nvGrpSpPr>
          <p:cNvPr id="17" name="Group 16">
            <a:extLst>
              <a:ext uri="{FF2B5EF4-FFF2-40B4-BE49-F238E27FC236}">
                <a16:creationId xmlns:a16="http://schemas.microsoft.com/office/drawing/2014/main" id="{BC409996-B998-4794-BB1D-323253BFB2F0}"/>
              </a:ext>
            </a:extLst>
          </p:cNvPr>
          <p:cNvGrpSpPr/>
          <p:nvPr/>
        </p:nvGrpSpPr>
        <p:grpSpPr>
          <a:xfrm>
            <a:off x="-333222" y="200234"/>
            <a:ext cx="6279672" cy="5212246"/>
            <a:chOff x="-326547" y="200234"/>
            <a:chExt cx="6279672" cy="5212246"/>
          </a:xfrm>
        </p:grpSpPr>
        <p:sp>
          <p:nvSpPr>
            <p:cNvPr id="6" name="AutoShape 4">
              <a:extLst>
                <a:ext uri="{FF2B5EF4-FFF2-40B4-BE49-F238E27FC236}">
                  <a16:creationId xmlns:a16="http://schemas.microsoft.com/office/drawing/2014/main" id="{71B04C01-D99A-4DAF-BAE9-5FA7A01A4452}"/>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n-lt"/>
              </a:endParaRPr>
            </a:p>
          </p:txBody>
        </p:sp>
        <p:pic>
          <p:nvPicPr>
            <p:cNvPr id="14" name="Picture 13">
              <a:extLst>
                <a:ext uri="{FF2B5EF4-FFF2-40B4-BE49-F238E27FC236}">
                  <a16:creationId xmlns:a16="http://schemas.microsoft.com/office/drawing/2014/main" id="{6C99E4C4-0A4C-4CD9-9BC7-256008F9BF05}"/>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15" name="Picture 14">
              <a:extLst>
                <a:ext uri="{FF2B5EF4-FFF2-40B4-BE49-F238E27FC236}">
                  <a16:creationId xmlns:a16="http://schemas.microsoft.com/office/drawing/2014/main" id="{913BC404-09D4-42FB-B965-99D47CE8EA1D}"/>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13" name="Group 12">
              <a:extLst>
                <a:ext uri="{FF2B5EF4-FFF2-40B4-BE49-F238E27FC236}">
                  <a16:creationId xmlns:a16="http://schemas.microsoft.com/office/drawing/2014/main" id="{FCD6F936-EEF2-4623-8D25-B8CB26CC35E3}"/>
                </a:ext>
              </a:extLst>
            </p:cNvPr>
            <p:cNvGrpSpPr/>
            <p:nvPr/>
          </p:nvGrpSpPr>
          <p:grpSpPr>
            <a:xfrm>
              <a:off x="-326547" y="200234"/>
              <a:ext cx="5212246" cy="5212246"/>
              <a:chOff x="-326547" y="200234"/>
              <a:chExt cx="5212246" cy="5212246"/>
            </a:xfrm>
          </p:grpSpPr>
          <p:pic>
            <p:nvPicPr>
              <p:cNvPr id="10" name="Picture 9">
                <a:extLst>
                  <a:ext uri="{FF2B5EF4-FFF2-40B4-BE49-F238E27FC236}">
                    <a16:creationId xmlns:a16="http://schemas.microsoft.com/office/drawing/2014/main" id="{D19B48BC-150E-41FA-9E86-A04B7FD9C558}"/>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19" name="Google Shape;105;p20">
                <a:extLst>
                  <a:ext uri="{FF2B5EF4-FFF2-40B4-BE49-F238E27FC236}">
                    <a16:creationId xmlns:a16="http://schemas.microsoft.com/office/drawing/2014/main" id="{21A65075-B272-47D1-BA72-9937B6CABB79}"/>
                  </a:ext>
                </a:extLst>
              </p:cNvPr>
              <p:cNvSpPr txBox="1">
                <a:spLocks/>
              </p:cNvSpPr>
              <p:nvPr/>
            </p:nvSpPr>
            <p:spPr>
              <a:xfrm>
                <a:off x="1888685" y="1885447"/>
                <a:ext cx="1683461" cy="1442836"/>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7200" dirty="0">
                    <a:solidFill>
                      <a:srgbClr val="D3DDEB"/>
                    </a:solidFill>
                    <a:latin typeface="Oswald" panose="02000503000000000000" pitchFamily="2" charset="0"/>
                  </a:rPr>
                  <a:t>C</a:t>
                </a:r>
                <a:r>
                  <a:rPr lang="en-US" sz="7200" dirty="0">
                    <a:latin typeface="Oswald" panose="02000503000000000000" pitchFamily="2" charset="0"/>
                  </a:rPr>
                  <a:t>S</a:t>
                </a: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3"/>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Oswald" panose="02000503000000000000" pitchFamily="2" charset="0"/>
              </a:rPr>
              <a:t>SMART CONSTRUCTION</a:t>
            </a:r>
            <a:endParaRPr dirty="0">
              <a:latin typeface="Oswald" panose="02000503000000000000" pitchFamily="2" charset="0"/>
            </a:endParaRPr>
          </a:p>
        </p:txBody>
      </p:sp>
      <p:sp>
        <p:nvSpPr>
          <p:cNvPr id="169" name="Google Shape;169;p23"/>
          <p:cNvSpPr txBox="1">
            <a:spLocks noGrp="1"/>
          </p:cNvSpPr>
          <p:nvPr>
            <p:ph type="subTitle" idx="1"/>
          </p:nvPr>
        </p:nvSpPr>
        <p:spPr>
          <a:xfrm>
            <a:off x="3408612" y="1826812"/>
            <a:ext cx="2326772" cy="631093"/>
          </a:xfrm>
          <a:prstGeom prst="rect">
            <a:avLst/>
          </a:prstGeom>
        </p:spPr>
        <p:txBody>
          <a:bodyPr spcFirstLastPara="1" wrap="square" lIns="91425" tIns="91425" rIns="91425" bIns="91425" anchor="t" anchorCtr="0">
            <a:noAutofit/>
          </a:bodyPr>
          <a:lstStyle/>
          <a:p>
            <a:pPr marL="0" indent="0"/>
            <a:r>
              <a:rPr lang="en-US" sz="1400" dirty="0">
                <a:latin typeface="Oswald" panose="02000503000000000000" pitchFamily="2" charset="0"/>
                <a:ea typeface="Roboto Black" charset="0"/>
              </a:rPr>
              <a:t>We believe in empowering the construction actors to get the most efficient solutions.</a:t>
            </a:r>
            <a:endParaRPr sz="1400" dirty="0"/>
          </a:p>
        </p:txBody>
      </p:sp>
      <p:sp>
        <p:nvSpPr>
          <p:cNvPr id="170" name="Google Shape;170;p23"/>
          <p:cNvSpPr txBox="1">
            <a:spLocks noGrp="1"/>
          </p:cNvSpPr>
          <p:nvPr>
            <p:ph type="subTitle" idx="2"/>
          </p:nvPr>
        </p:nvSpPr>
        <p:spPr>
          <a:xfrm>
            <a:off x="3397011" y="2685595"/>
            <a:ext cx="2349975"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solidFill>
                  <a:srgbClr val="48FFD5"/>
                </a:solidFill>
                <a:latin typeface="Oswald" panose="02000503000000000000" pitchFamily="2" charset="0"/>
                <a:ea typeface="Roboto Black" charset="0"/>
              </a:rPr>
              <a:t>By using BIM technology, dynamo and generative design.</a:t>
            </a:r>
            <a:endParaRPr sz="1400" dirty="0">
              <a:solidFill>
                <a:srgbClr val="48FFD5"/>
              </a:solidFill>
              <a:latin typeface="Oswald" panose="02000503000000000000" pitchFamily="2" charset="0"/>
              <a:ea typeface="Roboto Black" charset="0"/>
            </a:endParaRPr>
          </a:p>
        </p:txBody>
      </p:sp>
      <p:sp>
        <p:nvSpPr>
          <p:cNvPr id="171" name="Google Shape;171;p23"/>
          <p:cNvSpPr txBox="1">
            <a:spLocks noGrp="1"/>
          </p:cNvSpPr>
          <p:nvPr>
            <p:ph type="subTitle" idx="3"/>
          </p:nvPr>
        </p:nvSpPr>
        <p:spPr>
          <a:xfrm>
            <a:off x="3050561" y="3340150"/>
            <a:ext cx="3042877" cy="81330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latin typeface="Oswald" panose="02000503000000000000" pitchFamily="2" charset="0"/>
                <a:ea typeface="Roboto Black" charset="0"/>
              </a:rPr>
              <a:t>Developing an agnostic and intuitive tool to manage and control the location and time of the material arriving to the field.</a:t>
            </a:r>
            <a:endParaRPr sz="1400" dirty="0">
              <a:latin typeface="Oswald" panose="02000503000000000000" pitchFamily="2" charset="0"/>
              <a:ea typeface="Roboto Black" charset="0"/>
            </a:endParaRPr>
          </a:p>
        </p:txBody>
      </p:sp>
      <p:cxnSp>
        <p:nvCxnSpPr>
          <p:cNvPr id="184" name="Google Shape;184;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19" name="Group 18">
            <a:extLst>
              <a:ext uri="{FF2B5EF4-FFF2-40B4-BE49-F238E27FC236}">
                <a16:creationId xmlns:a16="http://schemas.microsoft.com/office/drawing/2014/main" id="{25557472-9488-45E2-9A44-DE7AB5948FAA}"/>
              </a:ext>
            </a:extLst>
          </p:cNvPr>
          <p:cNvGrpSpPr/>
          <p:nvPr/>
        </p:nvGrpSpPr>
        <p:grpSpPr>
          <a:xfrm>
            <a:off x="-17968" y="85828"/>
            <a:ext cx="1487436" cy="1234600"/>
            <a:chOff x="-326547" y="200234"/>
            <a:chExt cx="6279672" cy="5212246"/>
          </a:xfrm>
        </p:grpSpPr>
        <p:sp>
          <p:nvSpPr>
            <p:cNvPr id="20" name="AutoShape 4">
              <a:extLst>
                <a:ext uri="{FF2B5EF4-FFF2-40B4-BE49-F238E27FC236}">
                  <a16:creationId xmlns:a16="http://schemas.microsoft.com/office/drawing/2014/main" id="{C0370D54-0AF7-4169-8A87-3780D6638DFF}"/>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1" name="Picture 20">
              <a:extLst>
                <a:ext uri="{FF2B5EF4-FFF2-40B4-BE49-F238E27FC236}">
                  <a16:creationId xmlns:a16="http://schemas.microsoft.com/office/drawing/2014/main" id="{22A01039-09C0-4917-85E0-26F78A9B81D7}"/>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22" name="Picture 21">
              <a:extLst>
                <a:ext uri="{FF2B5EF4-FFF2-40B4-BE49-F238E27FC236}">
                  <a16:creationId xmlns:a16="http://schemas.microsoft.com/office/drawing/2014/main" id="{FBEAADE2-8BCC-41E9-9174-68489BD76744}"/>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23" name="Group 22">
              <a:extLst>
                <a:ext uri="{FF2B5EF4-FFF2-40B4-BE49-F238E27FC236}">
                  <a16:creationId xmlns:a16="http://schemas.microsoft.com/office/drawing/2014/main" id="{D2691752-404B-4FB4-9E2D-3919FDAA2431}"/>
                </a:ext>
              </a:extLst>
            </p:cNvPr>
            <p:cNvGrpSpPr/>
            <p:nvPr/>
          </p:nvGrpSpPr>
          <p:grpSpPr>
            <a:xfrm>
              <a:off x="-326547" y="200234"/>
              <a:ext cx="5212246" cy="5212246"/>
              <a:chOff x="-326547" y="200234"/>
              <a:chExt cx="5212246" cy="5212246"/>
            </a:xfrm>
          </p:grpSpPr>
          <p:pic>
            <p:nvPicPr>
              <p:cNvPr id="24" name="Picture 23">
                <a:extLst>
                  <a:ext uri="{FF2B5EF4-FFF2-40B4-BE49-F238E27FC236}">
                    <a16:creationId xmlns:a16="http://schemas.microsoft.com/office/drawing/2014/main" id="{5FC42C1E-B201-4F11-9F1B-F1EC34576C63}"/>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25" name="Google Shape;105;p20">
                <a:extLst>
                  <a:ext uri="{FF2B5EF4-FFF2-40B4-BE49-F238E27FC236}">
                    <a16:creationId xmlns:a16="http://schemas.microsoft.com/office/drawing/2014/main" id="{BA798E77-087C-427B-A50B-BC52BFDE53FD}"/>
                  </a:ext>
                </a:extLst>
              </p:cNvPr>
              <p:cNvSpPr txBox="1">
                <a:spLocks/>
              </p:cNvSpPr>
              <p:nvPr/>
            </p:nvSpPr>
            <p:spPr>
              <a:xfrm>
                <a:off x="1362498" y="2102847"/>
                <a:ext cx="2541386" cy="1542603"/>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1800" dirty="0">
                    <a:solidFill>
                      <a:srgbClr val="D3DDEB"/>
                    </a:solidFill>
                    <a:latin typeface="Oswald" panose="02000503000000000000" pitchFamily="2" charset="0"/>
                  </a:rPr>
                  <a:t>C</a:t>
                </a:r>
                <a:r>
                  <a:rPr lang="en-US" sz="1800" dirty="0">
                    <a:latin typeface="Oswald" panose="02000503000000000000" pitchFamily="2" charset="0"/>
                  </a:rPr>
                  <a:t>S</a:t>
                </a: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cxnSp>
        <p:nvCxnSpPr>
          <p:cNvPr id="493" name="Google Shape;493;p28"/>
          <p:cNvCxnSpPr>
            <a:cxnSpLocks/>
          </p:cNvCxnSpPr>
          <p:nvPr/>
        </p:nvCxnSpPr>
        <p:spPr>
          <a:xfrm flipV="1">
            <a:off x="311700" y="1181887"/>
            <a:ext cx="3833135" cy="9814"/>
          </a:xfrm>
          <a:prstGeom prst="straightConnector1">
            <a:avLst/>
          </a:prstGeom>
          <a:noFill/>
          <a:ln w="9525" cap="flat" cmpd="sng">
            <a:solidFill>
              <a:srgbClr val="48FFD5"/>
            </a:solidFill>
            <a:prstDash val="solid"/>
            <a:round/>
            <a:headEnd type="none" w="med" len="med"/>
            <a:tailEnd type="none" w="med" len="med"/>
          </a:ln>
        </p:spPr>
      </p:cxnSp>
      <p:grpSp>
        <p:nvGrpSpPr>
          <p:cNvPr id="40" name="Group 39">
            <a:extLst>
              <a:ext uri="{FF2B5EF4-FFF2-40B4-BE49-F238E27FC236}">
                <a16:creationId xmlns:a16="http://schemas.microsoft.com/office/drawing/2014/main" id="{2DB8D787-6976-4E8A-9D05-8AF5C96728B0}"/>
              </a:ext>
            </a:extLst>
          </p:cNvPr>
          <p:cNvGrpSpPr/>
          <p:nvPr/>
        </p:nvGrpSpPr>
        <p:grpSpPr>
          <a:xfrm>
            <a:off x="-17968" y="85828"/>
            <a:ext cx="1487436" cy="1234600"/>
            <a:chOff x="-326547" y="200234"/>
            <a:chExt cx="6279672" cy="5212246"/>
          </a:xfrm>
        </p:grpSpPr>
        <p:sp>
          <p:nvSpPr>
            <p:cNvPr id="41" name="AutoShape 4">
              <a:extLst>
                <a:ext uri="{FF2B5EF4-FFF2-40B4-BE49-F238E27FC236}">
                  <a16:creationId xmlns:a16="http://schemas.microsoft.com/office/drawing/2014/main" id="{EB665C8A-33F8-4097-8868-5B5CE0143821}"/>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2" name="Picture 41">
              <a:extLst>
                <a:ext uri="{FF2B5EF4-FFF2-40B4-BE49-F238E27FC236}">
                  <a16:creationId xmlns:a16="http://schemas.microsoft.com/office/drawing/2014/main" id="{AB479BAE-CDBD-4BF7-869E-02E98719C7A9}"/>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43" name="Picture 42">
              <a:extLst>
                <a:ext uri="{FF2B5EF4-FFF2-40B4-BE49-F238E27FC236}">
                  <a16:creationId xmlns:a16="http://schemas.microsoft.com/office/drawing/2014/main" id="{6B37C00B-5E7F-4387-A793-8BA46DE8830E}"/>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44" name="Group 43">
              <a:extLst>
                <a:ext uri="{FF2B5EF4-FFF2-40B4-BE49-F238E27FC236}">
                  <a16:creationId xmlns:a16="http://schemas.microsoft.com/office/drawing/2014/main" id="{211D961A-E6C5-40C7-9D14-183955890745}"/>
                </a:ext>
              </a:extLst>
            </p:cNvPr>
            <p:cNvGrpSpPr/>
            <p:nvPr/>
          </p:nvGrpSpPr>
          <p:grpSpPr>
            <a:xfrm>
              <a:off x="-326547" y="200234"/>
              <a:ext cx="5212246" cy="5212246"/>
              <a:chOff x="-326547" y="200234"/>
              <a:chExt cx="5212246" cy="5212246"/>
            </a:xfrm>
          </p:grpSpPr>
          <p:pic>
            <p:nvPicPr>
              <p:cNvPr id="45" name="Picture 44">
                <a:extLst>
                  <a:ext uri="{FF2B5EF4-FFF2-40B4-BE49-F238E27FC236}">
                    <a16:creationId xmlns:a16="http://schemas.microsoft.com/office/drawing/2014/main" id="{5E445D83-012D-4A6D-8139-412E463DDC4E}"/>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46" name="Google Shape;105;p20">
                <a:extLst>
                  <a:ext uri="{FF2B5EF4-FFF2-40B4-BE49-F238E27FC236}">
                    <a16:creationId xmlns:a16="http://schemas.microsoft.com/office/drawing/2014/main" id="{4B891A9E-27CF-4235-A309-4589C5BAEA2A}"/>
                  </a:ext>
                </a:extLst>
              </p:cNvPr>
              <p:cNvSpPr txBox="1">
                <a:spLocks/>
              </p:cNvSpPr>
              <p:nvPr/>
            </p:nvSpPr>
            <p:spPr>
              <a:xfrm>
                <a:off x="1362498" y="2102847"/>
                <a:ext cx="2541386" cy="1542603"/>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1800" dirty="0">
                    <a:solidFill>
                      <a:srgbClr val="D3DDEB"/>
                    </a:solidFill>
                    <a:latin typeface="Oswald" panose="02000503000000000000" pitchFamily="2" charset="0"/>
                  </a:rPr>
                  <a:t>C</a:t>
                </a:r>
                <a:r>
                  <a:rPr lang="en-US" sz="1800" dirty="0">
                    <a:latin typeface="Oswald" panose="02000503000000000000" pitchFamily="2" charset="0"/>
                  </a:rPr>
                  <a:t>S</a:t>
                </a:r>
              </a:p>
            </p:txBody>
          </p:sp>
        </p:grpSp>
      </p:grpSp>
      <p:graphicFrame>
        <p:nvGraphicFramePr>
          <p:cNvPr id="9" name="Table 9">
            <a:extLst>
              <a:ext uri="{FF2B5EF4-FFF2-40B4-BE49-F238E27FC236}">
                <a16:creationId xmlns:a16="http://schemas.microsoft.com/office/drawing/2014/main" id="{E92C123F-225E-4498-915C-43AB48B2E4F8}"/>
              </a:ext>
            </a:extLst>
          </p:cNvPr>
          <p:cNvGraphicFramePr>
            <a:graphicFrameLocks noGrp="1"/>
          </p:cNvGraphicFramePr>
          <p:nvPr>
            <p:extLst>
              <p:ext uri="{D42A27DB-BD31-4B8C-83A1-F6EECF244321}">
                <p14:modId xmlns:p14="http://schemas.microsoft.com/office/powerpoint/2010/main" val="2089961177"/>
              </p:ext>
            </p:extLst>
          </p:nvPr>
        </p:nvGraphicFramePr>
        <p:xfrm>
          <a:off x="382107" y="3570308"/>
          <a:ext cx="6095999" cy="1132840"/>
        </p:xfrm>
        <a:graphic>
          <a:graphicData uri="http://schemas.openxmlformats.org/drawingml/2006/table">
            <a:tbl>
              <a:tblPr firstRow="1" bandRow="1">
                <a:tableStyleId>{F5AB1C69-6EDB-4FF4-983F-18BD219EF322}</a:tableStyleId>
              </a:tblPr>
              <a:tblGrid>
                <a:gridCol w="870857">
                  <a:extLst>
                    <a:ext uri="{9D8B030D-6E8A-4147-A177-3AD203B41FA5}">
                      <a16:colId xmlns:a16="http://schemas.microsoft.com/office/drawing/2014/main" val="3255893144"/>
                    </a:ext>
                  </a:extLst>
                </a:gridCol>
                <a:gridCol w="870857">
                  <a:extLst>
                    <a:ext uri="{9D8B030D-6E8A-4147-A177-3AD203B41FA5}">
                      <a16:colId xmlns:a16="http://schemas.microsoft.com/office/drawing/2014/main" val="2629309358"/>
                    </a:ext>
                  </a:extLst>
                </a:gridCol>
                <a:gridCol w="870857">
                  <a:extLst>
                    <a:ext uri="{9D8B030D-6E8A-4147-A177-3AD203B41FA5}">
                      <a16:colId xmlns:a16="http://schemas.microsoft.com/office/drawing/2014/main" val="2802362841"/>
                    </a:ext>
                  </a:extLst>
                </a:gridCol>
                <a:gridCol w="870857">
                  <a:extLst>
                    <a:ext uri="{9D8B030D-6E8A-4147-A177-3AD203B41FA5}">
                      <a16:colId xmlns:a16="http://schemas.microsoft.com/office/drawing/2014/main" val="3825839286"/>
                    </a:ext>
                  </a:extLst>
                </a:gridCol>
                <a:gridCol w="870857">
                  <a:extLst>
                    <a:ext uri="{9D8B030D-6E8A-4147-A177-3AD203B41FA5}">
                      <a16:colId xmlns:a16="http://schemas.microsoft.com/office/drawing/2014/main" val="2947584702"/>
                    </a:ext>
                  </a:extLst>
                </a:gridCol>
                <a:gridCol w="870857">
                  <a:extLst>
                    <a:ext uri="{9D8B030D-6E8A-4147-A177-3AD203B41FA5}">
                      <a16:colId xmlns:a16="http://schemas.microsoft.com/office/drawing/2014/main" val="1341005986"/>
                    </a:ext>
                  </a:extLst>
                </a:gridCol>
                <a:gridCol w="870857">
                  <a:extLst>
                    <a:ext uri="{9D8B030D-6E8A-4147-A177-3AD203B41FA5}">
                      <a16:colId xmlns:a16="http://schemas.microsoft.com/office/drawing/2014/main" val="130612977"/>
                    </a:ext>
                  </a:extLst>
                </a:gridCol>
              </a:tblGrid>
              <a:tr h="370840">
                <a:tc>
                  <a:txBody>
                    <a:bodyPr/>
                    <a:lstStyle/>
                    <a:p>
                      <a:pPr algn="ctr"/>
                      <a:r>
                        <a:rPr lang="en-US" sz="1100" dirty="0">
                          <a:latin typeface="Oswald" panose="02000503000000000000" pitchFamily="2" charset="0"/>
                        </a:rPr>
                        <a:t>PEOPLE</a:t>
                      </a:r>
                    </a:p>
                    <a:p>
                      <a:pPr algn="ctr"/>
                      <a:r>
                        <a:rPr lang="en-US" sz="1100" dirty="0">
                          <a:latin typeface="Oswald" panose="02000503000000000000" pitchFamily="2" charset="0"/>
                        </a:rPr>
                        <a:t>WORKING</a:t>
                      </a:r>
                    </a:p>
                  </a:txBody>
                  <a:tcPr/>
                </a:tc>
                <a:tc>
                  <a:txBody>
                    <a:bodyPr/>
                    <a:lstStyle/>
                    <a:p>
                      <a:pPr algn="ctr"/>
                      <a:r>
                        <a:rPr lang="en-US" sz="1100" dirty="0">
                          <a:latin typeface="Oswald" panose="02000503000000000000" pitchFamily="2" charset="0"/>
                        </a:rPr>
                        <a:t>MINUTES</a:t>
                      </a:r>
                    </a:p>
                    <a:p>
                      <a:pPr algn="ctr"/>
                      <a:r>
                        <a:rPr lang="en-US" sz="1100" dirty="0">
                          <a:latin typeface="Oswald" panose="02000503000000000000" pitchFamily="2" charset="0"/>
                        </a:rPr>
                        <a:t>SAVED X WORKER X DAY</a:t>
                      </a:r>
                    </a:p>
                  </a:txBody>
                  <a:tcPr/>
                </a:tc>
                <a:tc>
                  <a:txBody>
                    <a:bodyPr/>
                    <a:lstStyle/>
                    <a:p>
                      <a:pPr algn="ctr"/>
                      <a:r>
                        <a:rPr lang="en-US" sz="1100" dirty="0">
                          <a:latin typeface="Oswald" panose="02000503000000000000" pitchFamily="2" charset="0"/>
                        </a:rPr>
                        <a:t>MONTHS</a:t>
                      </a:r>
                    </a:p>
                    <a:p>
                      <a:pPr algn="ctr"/>
                      <a:r>
                        <a:rPr lang="en-US" sz="1100" dirty="0">
                          <a:latin typeface="Oswald" panose="02000503000000000000" pitchFamily="2" charset="0"/>
                        </a:rPr>
                        <a:t>OF WORK</a:t>
                      </a:r>
                    </a:p>
                  </a:txBody>
                  <a:tcPr/>
                </a:tc>
                <a:tc>
                  <a:txBody>
                    <a:bodyPr/>
                    <a:lstStyle/>
                    <a:p>
                      <a:pPr algn="ctr"/>
                      <a:r>
                        <a:rPr lang="en-US" sz="1100" dirty="0">
                          <a:latin typeface="Oswald" panose="02000503000000000000" pitchFamily="2" charset="0"/>
                        </a:rPr>
                        <a:t>SAVED MINUTES</a:t>
                      </a:r>
                    </a:p>
                    <a:p>
                      <a:pPr algn="ctr"/>
                      <a:endParaRPr lang="en-US" sz="1100" dirty="0">
                        <a:latin typeface="Oswald" panose="02000503000000000000" pitchFamily="2" charset="0"/>
                      </a:endParaRPr>
                    </a:p>
                  </a:txBody>
                  <a:tcPr/>
                </a:tc>
                <a:tc>
                  <a:txBody>
                    <a:bodyPr/>
                    <a:lstStyle/>
                    <a:p>
                      <a:pPr algn="ctr"/>
                      <a:r>
                        <a:rPr lang="en-US" sz="1100" dirty="0">
                          <a:latin typeface="Oswald" panose="02000503000000000000" pitchFamily="2" charset="0"/>
                        </a:rPr>
                        <a:t>SAVED HOURS</a:t>
                      </a:r>
                    </a:p>
                  </a:txBody>
                  <a:tcPr/>
                </a:tc>
                <a:tc>
                  <a:txBody>
                    <a:bodyPr/>
                    <a:lstStyle/>
                    <a:p>
                      <a:pPr algn="ctr"/>
                      <a:r>
                        <a:rPr lang="en-US" sz="1100" dirty="0">
                          <a:latin typeface="Oswald" panose="02000503000000000000" pitchFamily="2" charset="0"/>
                        </a:rPr>
                        <a:t>PRICE PER HOUR</a:t>
                      </a:r>
                    </a:p>
                  </a:txBody>
                  <a:tcPr/>
                </a:tc>
                <a:tc>
                  <a:txBody>
                    <a:bodyPr/>
                    <a:lstStyle/>
                    <a:p>
                      <a:pPr algn="ctr"/>
                      <a:r>
                        <a:rPr lang="en-US" sz="1100" dirty="0">
                          <a:latin typeface="Oswald" panose="02000503000000000000" pitchFamily="2" charset="0"/>
                        </a:rPr>
                        <a:t>SAVED MONEY</a:t>
                      </a:r>
                    </a:p>
                  </a:txBody>
                  <a:tcPr/>
                </a:tc>
                <a:extLst>
                  <a:ext uri="{0D108BD9-81ED-4DB2-BD59-A6C34878D82A}">
                    <a16:rowId xmlns:a16="http://schemas.microsoft.com/office/drawing/2014/main" val="3485850356"/>
                  </a:ext>
                </a:extLst>
              </a:tr>
              <a:tr h="370840">
                <a:tc>
                  <a:txBody>
                    <a:bodyPr/>
                    <a:lstStyle/>
                    <a:p>
                      <a:pPr algn="ctr"/>
                      <a:r>
                        <a:rPr lang="en-US" sz="1100" dirty="0">
                          <a:latin typeface="Oswald" panose="02000503000000000000" pitchFamily="2" charset="0"/>
                        </a:rPr>
                        <a:t>20</a:t>
                      </a:r>
                    </a:p>
                  </a:txBody>
                  <a:tcPr/>
                </a:tc>
                <a:tc>
                  <a:txBody>
                    <a:bodyPr/>
                    <a:lstStyle/>
                    <a:p>
                      <a:pPr algn="ctr"/>
                      <a:r>
                        <a:rPr lang="en-US" sz="1100" dirty="0">
                          <a:latin typeface="Oswald" panose="02000503000000000000" pitchFamily="2" charset="0"/>
                        </a:rPr>
                        <a:t>20</a:t>
                      </a:r>
                    </a:p>
                  </a:txBody>
                  <a:tcPr/>
                </a:tc>
                <a:tc>
                  <a:txBody>
                    <a:bodyPr/>
                    <a:lstStyle/>
                    <a:p>
                      <a:pPr algn="ctr"/>
                      <a:r>
                        <a:rPr lang="en-US" sz="1100" dirty="0">
                          <a:latin typeface="Oswald" panose="02000503000000000000" pitchFamily="2" charset="0"/>
                        </a:rPr>
                        <a:t>6</a:t>
                      </a:r>
                    </a:p>
                  </a:txBody>
                  <a:tcPr/>
                </a:tc>
                <a:tc>
                  <a:txBody>
                    <a:bodyPr/>
                    <a:lstStyle/>
                    <a:p>
                      <a:pPr algn="ctr"/>
                      <a:r>
                        <a:rPr lang="en-US" sz="1100" dirty="0">
                          <a:latin typeface="Oswald" panose="02000503000000000000" pitchFamily="2" charset="0"/>
                        </a:rPr>
                        <a:t>48,000</a:t>
                      </a:r>
                    </a:p>
                  </a:txBody>
                  <a:tcPr/>
                </a:tc>
                <a:tc>
                  <a:txBody>
                    <a:bodyPr/>
                    <a:lstStyle/>
                    <a:p>
                      <a:pPr algn="ctr"/>
                      <a:r>
                        <a:rPr lang="en-US" sz="1100" dirty="0">
                          <a:latin typeface="Oswald" panose="02000503000000000000" pitchFamily="2" charset="0"/>
                        </a:rPr>
                        <a:t>800</a:t>
                      </a:r>
                    </a:p>
                  </a:txBody>
                  <a:tcPr/>
                </a:tc>
                <a:tc>
                  <a:txBody>
                    <a:bodyPr/>
                    <a:lstStyle/>
                    <a:p>
                      <a:pPr algn="ctr"/>
                      <a:r>
                        <a:rPr lang="en-US" sz="1100" dirty="0">
                          <a:latin typeface="Oswald" panose="02000503000000000000" pitchFamily="2" charset="0"/>
                        </a:rPr>
                        <a:t>$12</a:t>
                      </a:r>
                    </a:p>
                  </a:txBody>
                  <a:tcPr/>
                </a:tc>
                <a:tc>
                  <a:txBody>
                    <a:bodyPr/>
                    <a:lstStyle/>
                    <a:p>
                      <a:pPr algn="ctr"/>
                      <a:r>
                        <a:rPr lang="en-US" sz="1100" dirty="0">
                          <a:latin typeface="Oswald" panose="02000503000000000000" pitchFamily="2" charset="0"/>
                        </a:rPr>
                        <a:t>$9,600</a:t>
                      </a:r>
                    </a:p>
                  </a:txBody>
                  <a:tcPr/>
                </a:tc>
                <a:extLst>
                  <a:ext uri="{0D108BD9-81ED-4DB2-BD59-A6C34878D82A}">
                    <a16:rowId xmlns:a16="http://schemas.microsoft.com/office/drawing/2014/main" val="63259753"/>
                  </a:ext>
                </a:extLst>
              </a:tr>
            </a:tbl>
          </a:graphicData>
        </a:graphic>
      </p:graphicFrame>
      <p:sp>
        <p:nvSpPr>
          <p:cNvPr id="35" name="Google Shape;456;p28">
            <a:extLst>
              <a:ext uri="{FF2B5EF4-FFF2-40B4-BE49-F238E27FC236}">
                <a16:creationId xmlns:a16="http://schemas.microsoft.com/office/drawing/2014/main" id="{8871F0F7-20EF-45F7-808E-A83858EB86C5}"/>
              </a:ext>
            </a:extLst>
          </p:cNvPr>
          <p:cNvSpPr txBox="1">
            <a:spLocks/>
          </p:cNvSpPr>
          <p:nvPr/>
        </p:nvSpPr>
        <p:spPr>
          <a:xfrm>
            <a:off x="703643" y="624790"/>
            <a:ext cx="3041604"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rgbClr val="FFFFFF"/>
              </a:buClr>
              <a:buSzPts val="3000"/>
              <a:buFont typeface="Roboto Black"/>
              <a:buNone/>
              <a:defRPr sz="3000" b="0" i="0" u="none" strike="noStrike" cap="none">
                <a:solidFill>
                  <a:srgbClr val="FFFFFF"/>
                </a:solidFill>
                <a:latin typeface="Roboto Black"/>
                <a:ea typeface="Roboto Black"/>
                <a:cs typeface="Roboto Black"/>
                <a:sym typeface="Roboto Black"/>
              </a:defRPr>
            </a:lvl1pPr>
            <a:lvl2pPr marR="0" lvl="1" algn="ctr" rtl="0" eaLnBrk="1" hangingPunct="1">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eaLnBrk="1" hangingPunct="1">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eaLnBrk="1" hangingPunct="1">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eaLnBrk="1" hangingPunct="1">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eaLnBrk="1" hangingPunct="1">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eaLnBrk="1" hangingPunct="1">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eaLnBrk="1" hangingPunct="1">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eaLnBrk="1" hangingPunct="1">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US" dirty="0">
                <a:latin typeface="Oswald" panose="02000503000000000000" pitchFamily="2" charset="0"/>
              </a:rPr>
              <a:t>ANALYSIS</a:t>
            </a:r>
          </a:p>
        </p:txBody>
      </p:sp>
      <p:sp>
        <p:nvSpPr>
          <p:cNvPr id="36" name="Google Shape;462;p28">
            <a:extLst>
              <a:ext uri="{FF2B5EF4-FFF2-40B4-BE49-F238E27FC236}">
                <a16:creationId xmlns:a16="http://schemas.microsoft.com/office/drawing/2014/main" id="{57A5CB3F-5F03-4D5A-A291-DCA2D40C23F0}"/>
              </a:ext>
            </a:extLst>
          </p:cNvPr>
          <p:cNvSpPr txBox="1">
            <a:spLocks/>
          </p:cNvSpPr>
          <p:nvPr/>
        </p:nvSpPr>
        <p:spPr>
          <a:xfrm>
            <a:off x="5897529" y="4786644"/>
            <a:ext cx="3909617" cy="19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1pPr>
            <a:lvl2pPr marR="0" lvl="1"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2pPr>
            <a:lvl3pPr marR="0" lvl="2"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3pPr>
            <a:lvl4pPr marR="0" lvl="3"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4pPr>
            <a:lvl5pPr marR="0" lvl="4"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5pPr>
            <a:lvl6pPr marR="0" lvl="5"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6pPr>
            <a:lvl7pPr marR="0" lvl="6"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7pPr>
            <a:lvl8pPr marR="0" lvl="7"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8pPr>
            <a:lvl9pPr marR="0" lvl="8"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9pPr>
          </a:lstStyle>
          <a:p>
            <a:r>
              <a:rPr lang="en-US" sz="900" dirty="0">
                <a:latin typeface="Oswald" panose="02000503000000000000" pitchFamily="2" charset="0"/>
              </a:rPr>
              <a:t>WITHOUT TAKING INTO ACCOUNT…</a:t>
            </a:r>
          </a:p>
          <a:p>
            <a:endParaRPr lang="en-US" sz="900" dirty="0">
              <a:latin typeface="Oswald" panose="02000503000000000000" pitchFamily="2" charset="0"/>
            </a:endParaRPr>
          </a:p>
          <a:p>
            <a:r>
              <a:rPr lang="en-US" sz="900" dirty="0">
                <a:latin typeface="Oswald" panose="02000503000000000000" pitchFamily="2" charset="0"/>
              </a:rPr>
              <a:t> BROKEN MATERIALS</a:t>
            </a:r>
          </a:p>
          <a:p>
            <a:r>
              <a:rPr lang="en-US" sz="900" dirty="0">
                <a:latin typeface="Oswald" panose="02000503000000000000" pitchFamily="2" charset="0"/>
              </a:rPr>
              <a:t>COSTS OF REROUTINGS</a:t>
            </a:r>
          </a:p>
          <a:p>
            <a:r>
              <a:rPr lang="en-US" sz="900" dirty="0">
                <a:latin typeface="Oswald" panose="02000503000000000000" pitchFamily="2" charset="0"/>
              </a:rPr>
              <a:t>COST TO CONTROL THE JOB</a:t>
            </a:r>
          </a:p>
          <a:p>
            <a:r>
              <a:rPr lang="en-US" sz="900" dirty="0">
                <a:latin typeface="Oswald" panose="02000503000000000000" pitchFamily="2" charset="0"/>
              </a:rPr>
              <a:t>LATE MATERIALS IN FIELD</a:t>
            </a:r>
          </a:p>
          <a:p>
            <a:r>
              <a:rPr lang="en-US" sz="900" dirty="0">
                <a:latin typeface="Oswald" panose="02000503000000000000" pitchFamily="2" charset="0"/>
              </a:rPr>
              <a:t>RELATIONSHIP WITH CLIENT</a:t>
            </a:r>
          </a:p>
          <a:p>
            <a:endParaRPr lang="en-US" sz="900" dirty="0"/>
          </a:p>
          <a:p>
            <a:endParaRPr lang="en-US" sz="900" dirty="0"/>
          </a:p>
        </p:txBody>
      </p:sp>
      <p:graphicFrame>
        <p:nvGraphicFramePr>
          <p:cNvPr id="32" name="Diagram 31">
            <a:extLst>
              <a:ext uri="{FF2B5EF4-FFF2-40B4-BE49-F238E27FC236}">
                <a16:creationId xmlns:a16="http://schemas.microsoft.com/office/drawing/2014/main" id="{1752D33F-450D-46C5-85FE-861244AB215A}"/>
              </a:ext>
            </a:extLst>
          </p:cNvPr>
          <p:cNvGraphicFramePr/>
          <p:nvPr>
            <p:extLst>
              <p:ext uri="{D42A27DB-BD31-4B8C-83A1-F6EECF244321}">
                <p14:modId xmlns:p14="http://schemas.microsoft.com/office/powerpoint/2010/main" val="2943355955"/>
              </p:ext>
            </p:extLst>
          </p:nvPr>
        </p:nvGraphicFramePr>
        <p:xfrm>
          <a:off x="384025" y="1426546"/>
          <a:ext cx="3702657" cy="11832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0" name="Rectangle 9">
            <a:extLst>
              <a:ext uri="{FF2B5EF4-FFF2-40B4-BE49-F238E27FC236}">
                <a16:creationId xmlns:a16="http://schemas.microsoft.com/office/drawing/2014/main" id="{77486672-9C56-4511-B13F-1E0198B23868}"/>
              </a:ext>
            </a:extLst>
          </p:cNvPr>
          <p:cNvSpPr/>
          <p:nvPr/>
        </p:nvSpPr>
        <p:spPr>
          <a:xfrm>
            <a:off x="311596" y="3090023"/>
            <a:ext cx="1428596" cy="307777"/>
          </a:xfrm>
          <a:prstGeom prst="rect">
            <a:avLst/>
          </a:prstGeom>
        </p:spPr>
        <p:txBody>
          <a:bodyPr wrap="none">
            <a:spAutoFit/>
          </a:bodyPr>
          <a:lstStyle/>
          <a:p>
            <a:r>
              <a:rPr lang="en-US" dirty="0">
                <a:solidFill>
                  <a:schemeClr val="bg1"/>
                </a:solidFill>
                <a:latin typeface="Oswald" panose="02000503000000000000" pitchFamily="2" charset="0"/>
              </a:rPr>
              <a:t>JUST A SAMPLE…</a:t>
            </a:r>
          </a:p>
        </p:txBody>
      </p:sp>
      <p:grpSp>
        <p:nvGrpSpPr>
          <p:cNvPr id="34" name="Group 33">
            <a:extLst>
              <a:ext uri="{FF2B5EF4-FFF2-40B4-BE49-F238E27FC236}">
                <a16:creationId xmlns:a16="http://schemas.microsoft.com/office/drawing/2014/main" id="{D866F95B-6E28-459F-ACCF-0FAEE2063C8C}"/>
              </a:ext>
            </a:extLst>
          </p:cNvPr>
          <p:cNvGrpSpPr/>
          <p:nvPr/>
        </p:nvGrpSpPr>
        <p:grpSpPr>
          <a:xfrm>
            <a:off x="4171776" y="493881"/>
            <a:ext cx="4836234" cy="2596142"/>
            <a:chOff x="1444962" y="1647573"/>
            <a:chExt cx="5720948" cy="3071066"/>
          </a:xfrm>
        </p:grpSpPr>
        <p:cxnSp>
          <p:nvCxnSpPr>
            <p:cNvPr id="37" name="Straight Arrow Connector 36">
              <a:extLst>
                <a:ext uri="{FF2B5EF4-FFF2-40B4-BE49-F238E27FC236}">
                  <a16:creationId xmlns:a16="http://schemas.microsoft.com/office/drawing/2014/main" id="{412E2302-4640-40CE-B5AC-AAB543E84B2E}"/>
                </a:ext>
              </a:extLst>
            </p:cNvPr>
            <p:cNvCxnSpPr>
              <a:cxnSpLocks/>
            </p:cNvCxnSpPr>
            <p:nvPr/>
          </p:nvCxnSpPr>
          <p:spPr>
            <a:xfrm>
              <a:off x="1444962" y="4249262"/>
              <a:ext cx="5630753" cy="0"/>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38" name="Straight Arrow Connector 37">
              <a:extLst>
                <a:ext uri="{FF2B5EF4-FFF2-40B4-BE49-F238E27FC236}">
                  <a16:creationId xmlns:a16="http://schemas.microsoft.com/office/drawing/2014/main" id="{F6D412A4-ADA7-4DDB-9CC3-EDF086B2A82C}"/>
                </a:ext>
              </a:extLst>
            </p:cNvPr>
            <p:cNvCxnSpPr>
              <a:cxnSpLocks/>
            </p:cNvCxnSpPr>
            <p:nvPr/>
          </p:nvCxnSpPr>
          <p:spPr>
            <a:xfrm flipV="1">
              <a:off x="2251788" y="1692674"/>
              <a:ext cx="0" cy="3025965"/>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sp>
          <p:nvSpPr>
            <p:cNvPr id="39" name="Google Shape;462;p28">
              <a:extLst>
                <a:ext uri="{FF2B5EF4-FFF2-40B4-BE49-F238E27FC236}">
                  <a16:creationId xmlns:a16="http://schemas.microsoft.com/office/drawing/2014/main" id="{7A1B4910-04F2-40B5-B5A7-407678E5C111}"/>
                </a:ext>
              </a:extLst>
            </p:cNvPr>
            <p:cNvSpPr txBox="1">
              <a:spLocks/>
            </p:cNvSpPr>
            <p:nvPr/>
          </p:nvSpPr>
          <p:spPr>
            <a:xfrm>
              <a:off x="2061365" y="1647573"/>
              <a:ext cx="990447" cy="19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1pPr>
              <a:lvl2pPr marR="0" lvl="1"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2pPr>
              <a:lvl3pPr marR="0" lvl="2"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3pPr>
              <a:lvl4pPr marR="0" lvl="3"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4pPr>
              <a:lvl5pPr marR="0" lvl="4"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5pPr>
              <a:lvl6pPr marR="0" lvl="5"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6pPr>
              <a:lvl7pPr marR="0" lvl="6"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7pPr>
              <a:lvl8pPr marR="0" lvl="7"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8pPr>
              <a:lvl9pPr marR="0" lvl="8"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9pPr>
            </a:lstStyle>
            <a:p>
              <a:r>
                <a:rPr lang="en-US" sz="1200" dirty="0"/>
                <a:t>COST</a:t>
              </a:r>
              <a:endParaRPr lang="en-US" sz="900" dirty="0"/>
            </a:p>
          </p:txBody>
        </p:sp>
        <p:sp>
          <p:nvSpPr>
            <p:cNvPr id="47" name="Google Shape;462;p28">
              <a:extLst>
                <a:ext uri="{FF2B5EF4-FFF2-40B4-BE49-F238E27FC236}">
                  <a16:creationId xmlns:a16="http://schemas.microsoft.com/office/drawing/2014/main" id="{51D1AEE2-3465-4BEB-A761-57D520B74413}"/>
                </a:ext>
              </a:extLst>
            </p:cNvPr>
            <p:cNvSpPr txBox="1">
              <a:spLocks/>
            </p:cNvSpPr>
            <p:nvPr/>
          </p:nvSpPr>
          <p:spPr>
            <a:xfrm>
              <a:off x="6175463" y="4059657"/>
              <a:ext cx="990447" cy="19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1pPr>
              <a:lvl2pPr marR="0" lvl="1"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2pPr>
              <a:lvl3pPr marR="0" lvl="2"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3pPr>
              <a:lvl4pPr marR="0" lvl="3"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4pPr>
              <a:lvl5pPr marR="0" lvl="4"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5pPr>
              <a:lvl6pPr marR="0" lvl="5"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6pPr>
              <a:lvl7pPr marR="0" lvl="6"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7pPr>
              <a:lvl8pPr marR="0" lvl="7"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8pPr>
              <a:lvl9pPr marR="0" lvl="8" algn="ctr" rtl="0" eaLnBrk="1" hangingPunct="1">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9pPr>
            </a:lstStyle>
            <a:p>
              <a:r>
                <a:rPr lang="en-US" sz="1200" dirty="0"/>
                <a:t>TIME</a:t>
              </a:r>
            </a:p>
          </p:txBody>
        </p:sp>
        <p:cxnSp>
          <p:nvCxnSpPr>
            <p:cNvPr id="48" name="Straight Arrow Connector 47">
              <a:extLst>
                <a:ext uri="{FF2B5EF4-FFF2-40B4-BE49-F238E27FC236}">
                  <a16:creationId xmlns:a16="http://schemas.microsoft.com/office/drawing/2014/main" id="{06F3BDCB-E3E0-4C56-8CCA-EA909BAB5D87}"/>
                </a:ext>
              </a:extLst>
            </p:cNvPr>
            <p:cNvCxnSpPr>
              <a:cxnSpLocks/>
            </p:cNvCxnSpPr>
            <p:nvPr/>
          </p:nvCxnSpPr>
          <p:spPr>
            <a:xfrm flipV="1">
              <a:off x="2251788" y="1817083"/>
              <a:ext cx="4743061" cy="2432179"/>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49" name="Straight Connector 48">
              <a:extLst>
                <a:ext uri="{FF2B5EF4-FFF2-40B4-BE49-F238E27FC236}">
                  <a16:creationId xmlns:a16="http://schemas.microsoft.com/office/drawing/2014/main" id="{E535E9E9-0609-43E8-BCCE-80D474340EB6}"/>
                </a:ext>
              </a:extLst>
            </p:cNvPr>
            <p:cNvCxnSpPr>
              <a:cxnSpLocks/>
            </p:cNvCxnSpPr>
            <p:nvPr/>
          </p:nvCxnSpPr>
          <p:spPr>
            <a:xfrm flipV="1">
              <a:off x="3510215" y="3589898"/>
              <a:ext cx="0" cy="659365"/>
            </a:xfrm>
            <a:prstGeom prst="line">
              <a:avLst/>
            </a:prstGeom>
            <a:ln>
              <a:solidFill>
                <a:schemeClr val="bg1"/>
              </a:solidFill>
              <a:prstDash val="dash"/>
            </a:ln>
          </p:spPr>
          <p:style>
            <a:lnRef idx="1">
              <a:schemeClr val="accent3"/>
            </a:lnRef>
            <a:fillRef idx="0">
              <a:schemeClr val="accent3"/>
            </a:fillRef>
            <a:effectRef idx="0">
              <a:schemeClr val="accent3"/>
            </a:effectRef>
            <a:fontRef idx="minor">
              <a:schemeClr val="tx1"/>
            </a:fontRef>
          </p:style>
        </p:cxnSp>
        <p:cxnSp>
          <p:nvCxnSpPr>
            <p:cNvPr id="50" name="Straight Connector 49">
              <a:extLst>
                <a:ext uri="{FF2B5EF4-FFF2-40B4-BE49-F238E27FC236}">
                  <a16:creationId xmlns:a16="http://schemas.microsoft.com/office/drawing/2014/main" id="{537CBA0C-5EC9-448B-AFC9-A8D7A92B4384}"/>
                </a:ext>
              </a:extLst>
            </p:cNvPr>
            <p:cNvCxnSpPr>
              <a:cxnSpLocks/>
            </p:cNvCxnSpPr>
            <p:nvPr/>
          </p:nvCxnSpPr>
          <p:spPr>
            <a:xfrm flipV="1">
              <a:off x="6225759" y="2274144"/>
              <a:ext cx="0" cy="1974766"/>
            </a:xfrm>
            <a:prstGeom prst="line">
              <a:avLst/>
            </a:prstGeom>
            <a:ln>
              <a:solidFill>
                <a:schemeClr val="bg1"/>
              </a:solidFill>
              <a:prstDash val="dash"/>
            </a:ln>
          </p:spPr>
          <p:style>
            <a:lnRef idx="1">
              <a:schemeClr val="accent3"/>
            </a:lnRef>
            <a:fillRef idx="0">
              <a:schemeClr val="accent3"/>
            </a:fillRef>
            <a:effectRef idx="0">
              <a:schemeClr val="accent3"/>
            </a:effectRef>
            <a:fontRef idx="minor">
              <a:schemeClr val="tx1"/>
            </a:fontRef>
          </p:style>
        </p:cxnSp>
        <p:cxnSp>
          <p:nvCxnSpPr>
            <p:cNvPr id="51" name="Straight Connector 50">
              <a:extLst>
                <a:ext uri="{FF2B5EF4-FFF2-40B4-BE49-F238E27FC236}">
                  <a16:creationId xmlns:a16="http://schemas.microsoft.com/office/drawing/2014/main" id="{8328ECBD-BE57-45A6-BEB6-B41A67075F1D}"/>
                </a:ext>
              </a:extLst>
            </p:cNvPr>
            <p:cNvCxnSpPr>
              <a:cxnSpLocks/>
            </p:cNvCxnSpPr>
            <p:nvPr/>
          </p:nvCxnSpPr>
          <p:spPr>
            <a:xfrm>
              <a:off x="2251788" y="2215048"/>
              <a:ext cx="3971206" cy="0"/>
            </a:xfrm>
            <a:prstGeom prst="line">
              <a:avLst/>
            </a:prstGeom>
            <a:ln>
              <a:solidFill>
                <a:schemeClr val="bg1"/>
              </a:solidFill>
              <a:prstDash val="dash"/>
            </a:ln>
          </p:spPr>
          <p:style>
            <a:lnRef idx="1">
              <a:schemeClr val="accent3"/>
            </a:lnRef>
            <a:fillRef idx="0">
              <a:schemeClr val="accent3"/>
            </a:fillRef>
            <a:effectRef idx="0">
              <a:schemeClr val="accent3"/>
            </a:effectRef>
            <a:fontRef idx="minor">
              <a:schemeClr val="tx1"/>
            </a:fontRef>
          </p:style>
        </p:cxnSp>
        <p:cxnSp>
          <p:nvCxnSpPr>
            <p:cNvPr id="52" name="Straight Connector 51">
              <a:extLst>
                <a:ext uri="{FF2B5EF4-FFF2-40B4-BE49-F238E27FC236}">
                  <a16:creationId xmlns:a16="http://schemas.microsoft.com/office/drawing/2014/main" id="{2677B49F-44A7-4ACA-8855-839D7E3F10C6}"/>
                </a:ext>
              </a:extLst>
            </p:cNvPr>
            <p:cNvCxnSpPr>
              <a:cxnSpLocks/>
            </p:cNvCxnSpPr>
            <p:nvPr/>
          </p:nvCxnSpPr>
          <p:spPr>
            <a:xfrm>
              <a:off x="2251788" y="3511471"/>
              <a:ext cx="1232340" cy="18978"/>
            </a:xfrm>
            <a:prstGeom prst="line">
              <a:avLst/>
            </a:prstGeom>
            <a:ln>
              <a:solidFill>
                <a:schemeClr val="bg1"/>
              </a:solidFill>
              <a:prstDash val="dash"/>
            </a:ln>
          </p:spPr>
          <p:style>
            <a:lnRef idx="1">
              <a:schemeClr val="accent3"/>
            </a:lnRef>
            <a:fillRef idx="0">
              <a:schemeClr val="accent3"/>
            </a:fillRef>
            <a:effectRef idx="0">
              <a:schemeClr val="accent3"/>
            </a:effectRef>
            <a:fontRef idx="minor">
              <a:schemeClr val="tx1"/>
            </a:fontRef>
          </p:style>
        </p:cxnSp>
        <p:sp>
          <p:nvSpPr>
            <p:cNvPr id="53" name="Oval 52">
              <a:extLst>
                <a:ext uri="{FF2B5EF4-FFF2-40B4-BE49-F238E27FC236}">
                  <a16:creationId xmlns:a16="http://schemas.microsoft.com/office/drawing/2014/main" id="{73D5279D-EF0A-4D63-AFD9-893BB9BF2B66}"/>
                </a:ext>
              </a:extLst>
            </p:cNvPr>
            <p:cNvSpPr/>
            <p:nvPr/>
          </p:nvSpPr>
          <p:spPr>
            <a:xfrm>
              <a:off x="3095355" y="3132340"/>
              <a:ext cx="829720" cy="758262"/>
            </a:xfrm>
            <a:prstGeom prst="ellipse">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sz="1100" dirty="0">
                  <a:latin typeface="Oswald" panose="02000503000000000000" pitchFamily="2" charset="0"/>
                </a:rPr>
                <a:t>With CS</a:t>
              </a:r>
            </a:p>
          </p:txBody>
        </p:sp>
        <p:sp>
          <p:nvSpPr>
            <p:cNvPr id="54" name="Oval 53">
              <a:extLst>
                <a:ext uri="{FF2B5EF4-FFF2-40B4-BE49-F238E27FC236}">
                  <a16:creationId xmlns:a16="http://schemas.microsoft.com/office/drawing/2014/main" id="{55968BC2-FE6C-42D7-826B-C796180B4E31}"/>
                </a:ext>
              </a:extLst>
            </p:cNvPr>
            <p:cNvSpPr/>
            <p:nvPr/>
          </p:nvSpPr>
          <p:spPr>
            <a:xfrm>
              <a:off x="5726991" y="1864078"/>
              <a:ext cx="990447" cy="721918"/>
            </a:xfrm>
            <a:prstGeom prst="ellipse">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sz="1000" dirty="0">
                  <a:latin typeface="Oswald" panose="02000503000000000000" pitchFamily="2" charset="0"/>
                </a:rPr>
                <a:t>Without CS</a:t>
              </a:r>
            </a:p>
          </p:txBody>
        </p:sp>
      </p:grpSp>
      <p:sp>
        <p:nvSpPr>
          <p:cNvPr id="55" name="Rectangle 54">
            <a:extLst>
              <a:ext uri="{FF2B5EF4-FFF2-40B4-BE49-F238E27FC236}">
                <a16:creationId xmlns:a16="http://schemas.microsoft.com/office/drawing/2014/main" id="{FCE6E755-F825-456A-A89C-0DC1F8B01DDF}"/>
              </a:ext>
            </a:extLst>
          </p:cNvPr>
          <p:cNvSpPr/>
          <p:nvPr/>
        </p:nvSpPr>
        <p:spPr>
          <a:xfrm rot="20018841">
            <a:off x="7304640" y="1265186"/>
            <a:ext cx="678391" cy="246221"/>
          </a:xfrm>
          <a:prstGeom prst="rect">
            <a:avLst/>
          </a:prstGeom>
        </p:spPr>
        <p:txBody>
          <a:bodyPr wrap="none">
            <a:spAutoFit/>
          </a:bodyPr>
          <a:lstStyle/>
          <a:p>
            <a:r>
              <a:rPr lang="en-US" sz="1000" dirty="0">
                <a:solidFill>
                  <a:schemeClr val="bg1"/>
                </a:solidFill>
                <a:latin typeface="Oswald" panose="02000503000000000000" pitchFamily="2" charset="0"/>
              </a:rPr>
              <a:t>Headache</a:t>
            </a:r>
          </a:p>
        </p:txBody>
      </p:sp>
    </p:spTree>
    <p:extLst>
      <p:ext uri="{BB962C8B-B14F-4D97-AF65-F5344CB8AC3E}">
        <p14:creationId xmlns:p14="http://schemas.microsoft.com/office/powerpoint/2010/main" val="2009388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28"/>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latin typeface="Oswald" panose="02000503000000000000" pitchFamily="2" charset="0"/>
              </a:rPr>
              <a:t>MAJOR </a:t>
            </a:r>
            <a:r>
              <a:rPr lang="en-US" dirty="0">
                <a:latin typeface="Oswald" panose="02000503000000000000" pitchFamily="2" charset="0"/>
              </a:rPr>
              <a:t>IMPROVEMENTS</a:t>
            </a:r>
            <a:endParaRPr dirty="0">
              <a:latin typeface="Oswald" panose="02000503000000000000" pitchFamily="2" charset="0"/>
            </a:endParaRPr>
          </a:p>
        </p:txBody>
      </p:sp>
      <p:sp>
        <p:nvSpPr>
          <p:cNvPr id="457" name="Google Shape;457;p28"/>
          <p:cNvSpPr txBox="1">
            <a:spLocks noGrp="1"/>
          </p:cNvSpPr>
          <p:nvPr>
            <p:ph type="subTitle" idx="1"/>
          </p:nvPr>
        </p:nvSpPr>
        <p:spPr>
          <a:xfrm>
            <a:off x="3757127" y="3728681"/>
            <a:ext cx="1695471" cy="502500"/>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a:solidFill>
                  <a:schemeClr val="lt1"/>
                </a:solidFill>
                <a:latin typeface="Oswald" panose="02000503000000000000" pitchFamily="2" charset="0"/>
              </a:rPr>
              <a:t>Logistical planning also means that materials are stored properly, easy to locate, and easy to move. </a:t>
            </a:r>
            <a:endParaRPr sz="900" dirty="0">
              <a:latin typeface="Oswald" panose="02000503000000000000" pitchFamily="2" charset="0"/>
            </a:endParaRPr>
          </a:p>
        </p:txBody>
      </p:sp>
      <p:sp>
        <p:nvSpPr>
          <p:cNvPr id="458" name="Google Shape;458;p28"/>
          <p:cNvSpPr txBox="1">
            <a:spLocks noGrp="1"/>
          </p:cNvSpPr>
          <p:nvPr>
            <p:ph type="subTitle" idx="2"/>
          </p:nvPr>
        </p:nvSpPr>
        <p:spPr>
          <a:xfrm>
            <a:off x="5780188" y="3743406"/>
            <a:ext cx="1577648" cy="502500"/>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a:solidFill>
                  <a:schemeClr val="lt1"/>
                </a:solidFill>
                <a:latin typeface="Oswald" panose="02000503000000000000" pitchFamily="2" charset="0"/>
              </a:rPr>
              <a:t>Planning in advance ensures that construction crews can work without interruption.</a:t>
            </a:r>
            <a:endParaRPr sz="900" dirty="0">
              <a:latin typeface="Oswald" panose="02000503000000000000" pitchFamily="2" charset="0"/>
            </a:endParaRPr>
          </a:p>
        </p:txBody>
      </p:sp>
      <p:sp>
        <p:nvSpPr>
          <p:cNvPr id="459" name="Google Shape;459;p28"/>
          <p:cNvSpPr txBox="1">
            <a:spLocks noGrp="1"/>
          </p:cNvSpPr>
          <p:nvPr>
            <p:ph type="subTitle" idx="3"/>
          </p:nvPr>
        </p:nvSpPr>
        <p:spPr>
          <a:xfrm>
            <a:off x="1853682" y="3723331"/>
            <a:ext cx="1562507" cy="502500"/>
          </a:xfrm>
          <a:prstGeom prst="rect">
            <a:avLst/>
          </a:prstGeom>
        </p:spPr>
        <p:txBody>
          <a:bodyPr spcFirstLastPara="1" wrap="square" lIns="91425" tIns="91425" rIns="91425" bIns="91425" anchor="t" anchorCtr="0">
            <a:noAutofit/>
          </a:bodyPr>
          <a:lstStyle/>
          <a:p>
            <a:pPr marL="0" lvl="0" indent="0"/>
            <a:r>
              <a:rPr lang="en-US" dirty="0">
                <a:latin typeface="Oswald" panose="02000503000000000000" pitchFamily="2" charset="0"/>
              </a:rPr>
              <a:t>To keep a construction site productive good planning is key</a:t>
            </a:r>
            <a:r>
              <a:rPr lang="en-US" dirty="0"/>
              <a:t>.</a:t>
            </a:r>
            <a:endParaRPr dirty="0"/>
          </a:p>
        </p:txBody>
      </p:sp>
      <p:sp>
        <p:nvSpPr>
          <p:cNvPr id="460" name="Google Shape;460;p28"/>
          <p:cNvSpPr txBox="1">
            <a:spLocks noGrp="1"/>
          </p:cNvSpPr>
          <p:nvPr>
            <p:ph type="ctrTitle"/>
          </p:nvPr>
        </p:nvSpPr>
        <p:spPr>
          <a:xfrm>
            <a:off x="3536781" y="3423328"/>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latin typeface="Oswald" panose="02000503000000000000" pitchFamily="2" charset="0"/>
              </a:rPr>
              <a:t>MAINTAIN ORDER</a:t>
            </a:r>
            <a:endParaRPr sz="1200" dirty="0">
              <a:latin typeface="Oswald" panose="02000503000000000000" pitchFamily="2" charset="0"/>
            </a:endParaRPr>
          </a:p>
        </p:txBody>
      </p:sp>
      <p:sp>
        <p:nvSpPr>
          <p:cNvPr id="461" name="Google Shape;461;p28"/>
          <p:cNvSpPr txBox="1">
            <a:spLocks noGrp="1"/>
          </p:cNvSpPr>
          <p:nvPr>
            <p:ph type="ctrTitle" idx="4"/>
          </p:nvPr>
        </p:nvSpPr>
        <p:spPr>
          <a:xfrm>
            <a:off x="5484821" y="3405253"/>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latin typeface="Oswald" panose="02000503000000000000" pitchFamily="2" charset="0"/>
              </a:rPr>
              <a:t>WASTE REDUCTION</a:t>
            </a:r>
            <a:endParaRPr sz="1200" dirty="0">
              <a:latin typeface="Oswald" panose="02000503000000000000" pitchFamily="2" charset="0"/>
            </a:endParaRPr>
          </a:p>
        </p:txBody>
      </p:sp>
      <p:sp>
        <p:nvSpPr>
          <p:cNvPr id="462" name="Google Shape;462;p28"/>
          <p:cNvSpPr txBox="1">
            <a:spLocks noGrp="1"/>
          </p:cNvSpPr>
          <p:nvPr>
            <p:ph type="ctrTitle" idx="5"/>
          </p:nvPr>
        </p:nvSpPr>
        <p:spPr>
          <a:xfrm>
            <a:off x="1621113" y="3423328"/>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latin typeface="Oswald" panose="02000503000000000000" pitchFamily="2" charset="0"/>
              </a:rPr>
              <a:t>LOGISTICS</a:t>
            </a:r>
            <a:endParaRPr sz="1200" dirty="0">
              <a:latin typeface="Oswald" panose="02000503000000000000" pitchFamily="2" charset="0"/>
            </a:endParaRPr>
          </a:p>
        </p:txBody>
      </p:sp>
      <p:sp>
        <p:nvSpPr>
          <p:cNvPr id="463" name="Google Shape;463;p28"/>
          <p:cNvSpPr/>
          <p:nvPr/>
        </p:nvSpPr>
        <p:spPr>
          <a:xfrm>
            <a:off x="1916500" y="31403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2118344"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2613394" y="2264371"/>
            <a:ext cx="45719" cy="905784"/>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2268942" y="2012352"/>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2177636"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4057680"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3855009"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4551922" y="2264371"/>
            <a:ext cx="45719"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4207470" y="2012389"/>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 name="Google Shape;472;p28"/>
          <p:cNvSpPr/>
          <p:nvPr/>
        </p:nvSpPr>
        <p:spPr>
          <a:xfrm>
            <a:off x="4116163"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5793536"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5990605"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6490450" y="2264371"/>
            <a:ext cx="45719" cy="905784"/>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6147595" y="2012389"/>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 name="Google Shape;477;p28"/>
          <p:cNvSpPr/>
          <p:nvPr/>
        </p:nvSpPr>
        <p:spPr>
          <a:xfrm>
            <a:off x="6056289" y="19920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 name="Google Shape;478;p28"/>
          <p:cNvGrpSpPr/>
          <p:nvPr/>
        </p:nvGrpSpPr>
        <p:grpSpPr>
          <a:xfrm>
            <a:off x="2485018" y="2178108"/>
            <a:ext cx="295272" cy="295272"/>
            <a:chOff x="1190625" y="238125"/>
            <a:chExt cx="5226050" cy="5226050"/>
          </a:xfrm>
        </p:grpSpPr>
        <p:sp>
          <p:nvSpPr>
            <p:cNvPr id="479" name="Google Shape;479;p28"/>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3" name="Google Shape;493;p28"/>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40" name="Group 39">
            <a:extLst>
              <a:ext uri="{FF2B5EF4-FFF2-40B4-BE49-F238E27FC236}">
                <a16:creationId xmlns:a16="http://schemas.microsoft.com/office/drawing/2014/main" id="{2DB8D787-6976-4E8A-9D05-8AF5C96728B0}"/>
              </a:ext>
            </a:extLst>
          </p:cNvPr>
          <p:cNvGrpSpPr/>
          <p:nvPr/>
        </p:nvGrpSpPr>
        <p:grpSpPr>
          <a:xfrm>
            <a:off x="-17968" y="85828"/>
            <a:ext cx="1487436" cy="1234600"/>
            <a:chOff x="-326547" y="200234"/>
            <a:chExt cx="6279672" cy="5212246"/>
          </a:xfrm>
        </p:grpSpPr>
        <p:sp>
          <p:nvSpPr>
            <p:cNvPr id="41" name="AutoShape 4">
              <a:extLst>
                <a:ext uri="{FF2B5EF4-FFF2-40B4-BE49-F238E27FC236}">
                  <a16:creationId xmlns:a16="http://schemas.microsoft.com/office/drawing/2014/main" id="{EB665C8A-33F8-4097-8868-5B5CE0143821}"/>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2" name="Picture 41">
              <a:extLst>
                <a:ext uri="{FF2B5EF4-FFF2-40B4-BE49-F238E27FC236}">
                  <a16:creationId xmlns:a16="http://schemas.microsoft.com/office/drawing/2014/main" id="{AB479BAE-CDBD-4BF7-869E-02E98719C7A9}"/>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43" name="Picture 42">
              <a:extLst>
                <a:ext uri="{FF2B5EF4-FFF2-40B4-BE49-F238E27FC236}">
                  <a16:creationId xmlns:a16="http://schemas.microsoft.com/office/drawing/2014/main" id="{6B37C00B-5E7F-4387-A793-8BA46DE8830E}"/>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44" name="Group 43">
              <a:extLst>
                <a:ext uri="{FF2B5EF4-FFF2-40B4-BE49-F238E27FC236}">
                  <a16:creationId xmlns:a16="http://schemas.microsoft.com/office/drawing/2014/main" id="{211D961A-E6C5-40C7-9D14-183955890745}"/>
                </a:ext>
              </a:extLst>
            </p:cNvPr>
            <p:cNvGrpSpPr/>
            <p:nvPr/>
          </p:nvGrpSpPr>
          <p:grpSpPr>
            <a:xfrm>
              <a:off x="-326547" y="200234"/>
              <a:ext cx="5212246" cy="5212246"/>
              <a:chOff x="-326547" y="200234"/>
              <a:chExt cx="5212246" cy="5212246"/>
            </a:xfrm>
          </p:grpSpPr>
          <p:pic>
            <p:nvPicPr>
              <p:cNvPr id="45" name="Picture 44">
                <a:extLst>
                  <a:ext uri="{FF2B5EF4-FFF2-40B4-BE49-F238E27FC236}">
                    <a16:creationId xmlns:a16="http://schemas.microsoft.com/office/drawing/2014/main" id="{5E445D83-012D-4A6D-8139-412E463DDC4E}"/>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46" name="Google Shape;105;p20">
                <a:extLst>
                  <a:ext uri="{FF2B5EF4-FFF2-40B4-BE49-F238E27FC236}">
                    <a16:creationId xmlns:a16="http://schemas.microsoft.com/office/drawing/2014/main" id="{4B891A9E-27CF-4235-A309-4589C5BAEA2A}"/>
                  </a:ext>
                </a:extLst>
              </p:cNvPr>
              <p:cNvSpPr txBox="1">
                <a:spLocks/>
              </p:cNvSpPr>
              <p:nvPr/>
            </p:nvSpPr>
            <p:spPr>
              <a:xfrm>
                <a:off x="1362498" y="2102847"/>
                <a:ext cx="2541386" cy="1542603"/>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1800" dirty="0">
                    <a:solidFill>
                      <a:srgbClr val="D3DDEB"/>
                    </a:solidFill>
                    <a:latin typeface="Oswald" panose="02000503000000000000" pitchFamily="2" charset="0"/>
                  </a:rPr>
                  <a:t>C</a:t>
                </a:r>
                <a:r>
                  <a:rPr lang="en-US" sz="1800" dirty="0">
                    <a:latin typeface="Oswald" panose="02000503000000000000" pitchFamily="2" charset="0"/>
                  </a:rPr>
                  <a:t>S</a:t>
                </a:r>
              </a:p>
            </p:txBody>
          </p:sp>
        </p:grpSp>
      </p:grpSp>
      <p:grpSp>
        <p:nvGrpSpPr>
          <p:cNvPr id="47" name="Google Shape;478;p28">
            <a:extLst>
              <a:ext uri="{FF2B5EF4-FFF2-40B4-BE49-F238E27FC236}">
                <a16:creationId xmlns:a16="http://schemas.microsoft.com/office/drawing/2014/main" id="{66DB32C0-6DF2-4D7F-9E49-D00C666623DC}"/>
              </a:ext>
            </a:extLst>
          </p:cNvPr>
          <p:cNvGrpSpPr/>
          <p:nvPr/>
        </p:nvGrpSpPr>
        <p:grpSpPr>
          <a:xfrm>
            <a:off x="4423539" y="2186170"/>
            <a:ext cx="295272" cy="295272"/>
            <a:chOff x="1190625" y="238125"/>
            <a:chExt cx="5226050" cy="5226050"/>
          </a:xfrm>
        </p:grpSpPr>
        <p:sp>
          <p:nvSpPr>
            <p:cNvPr id="48" name="Google Shape;479;p28">
              <a:extLst>
                <a:ext uri="{FF2B5EF4-FFF2-40B4-BE49-F238E27FC236}">
                  <a16:creationId xmlns:a16="http://schemas.microsoft.com/office/drawing/2014/main" id="{66169AAF-0625-44BA-87DB-D5712B2062EF}"/>
                </a:ext>
              </a:extLst>
            </p:cNvPr>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80;p28">
              <a:extLst>
                <a:ext uri="{FF2B5EF4-FFF2-40B4-BE49-F238E27FC236}">
                  <a16:creationId xmlns:a16="http://schemas.microsoft.com/office/drawing/2014/main" id="{61373D01-7D4F-4345-8F81-6B30C1DC7A58}"/>
                </a:ext>
              </a:extLst>
            </p:cNvPr>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81;p28">
              <a:extLst>
                <a:ext uri="{FF2B5EF4-FFF2-40B4-BE49-F238E27FC236}">
                  <a16:creationId xmlns:a16="http://schemas.microsoft.com/office/drawing/2014/main" id="{E6942733-7447-4230-BB8B-0DB9BB763E86}"/>
                </a:ext>
              </a:extLst>
            </p:cNvPr>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82;p28">
              <a:extLst>
                <a:ext uri="{FF2B5EF4-FFF2-40B4-BE49-F238E27FC236}">
                  <a16:creationId xmlns:a16="http://schemas.microsoft.com/office/drawing/2014/main" id="{2852AFCD-B105-4923-8EDC-16645C79D7F1}"/>
                </a:ext>
              </a:extLst>
            </p:cNvPr>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83;p28">
              <a:extLst>
                <a:ext uri="{FF2B5EF4-FFF2-40B4-BE49-F238E27FC236}">
                  <a16:creationId xmlns:a16="http://schemas.microsoft.com/office/drawing/2014/main" id="{7533A703-E4FE-4F75-8CB0-D95036AB7CF8}"/>
                </a:ext>
              </a:extLst>
            </p:cNvPr>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84;p28">
              <a:extLst>
                <a:ext uri="{FF2B5EF4-FFF2-40B4-BE49-F238E27FC236}">
                  <a16:creationId xmlns:a16="http://schemas.microsoft.com/office/drawing/2014/main" id="{1DB0A42C-BFA0-4649-8851-AD78E6650CE5}"/>
                </a:ext>
              </a:extLst>
            </p:cNvPr>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478;p28">
            <a:extLst>
              <a:ext uri="{FF2B5EF4-FFF2-40B4-BE49-F238E27FC236}">
                <a16:creationId xmlns:a16="http://schemas.microsoft.com/office/drawing/2014/main" id="{DEF1F2C9-6702-43A5-A959-06418B6370BE}"/>
              </a:ext>
            </a:extLst>
          </p:cNvPr>
          <p:cNvGrpSpPr/>
          <p:nvPr/>
        </p:nvGrpSpPr>
        <p:grpSpPr>
          <a:xfrm>
            <a:off x="6357280" y="2192844"/>
            <a:ext cx="295272" cy="295272"/>
            <a:chOff x="1190625" y="238125"/>
            <a:chExt cx="5226050" cy="5226050"/>
          </a:xfrm>
        </p:grpSpPr>
        <p:sp>
          <p:nvSpPr>
            <p:cNvPr id="55" name="Google Shape;479;p28">
              <a:extLst>
                <a:ext uri="{FF2B5EF4-FFF2-40B4-BE49-F238E27FC236}">
                  <a16:creationId xmlns:a16="http://schemas.microsoft.com/office/drawing/2014/main" id="{D53004BB-6A10-4687-AF15-63E0304A6C89}"/>
                </a:ext>
              </a:extLst>
            </p:cNvPr>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80;p28">
              <a:extLst>
                <a:ext uri="{FF2B5EF4-FFF2-40B4-BE49-F238E27FC236}">
                  <a16:creationId xmlns:a16="http://schemas.microsoft.com/office/drawing/2014/main" id="{25081C4F-3796-4F24-A48B-A796383B2397}"/>
                </a:ext>
              </a:extLst>
            </p:cNvPr>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81;p28">
              <a:extLst>
                <a:ext uri="{FF2B5EF4-FFF2-40B4-BE49-F238E27FC236}">
                  <a16:creationId xmlns:a16="http://schemas.microsoft.com/office/drawing/2014/main" id="{9CA5FC53-5A28-46E1-B726-15930FCD2518}"/>
                </a:ext>
              </a:extLst>
            </p:cNvPr>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82;p28">
              <a:extLst>
                <a:ext uri="{FF2B5EF4-FFF2-40B4-BE49-F238E27FC236}">
                  <a16:creationId xmlns:a16="http://schemas.microsoft.com/office/drawing/2014/main" id="{4E1464F4-D076-42B2-A5D5-1D0C31F408A3}"/>
                </a:ext>
              </a:extLst>
            </p:cNvPr>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83;p28">
              <a:extLst>
                <a:ext uri="{FF2B5EF4-FFF2-40B4-BE49-F238E27FC236}">
                  <a16:creationId xmlns:a16="http://schemas.microsoft.com/office/drawing/2014/main" id="{BA1E37D6-FD70-4F5E-99D1-6DBAEF119514}"/>
                </a:ext>
              </a:extLst>
            </p:cNvPr>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84;p28">
              <a:extLst>
                <a:ext uri="{FF2B5EF4-FFF2-40B4-BE49-F238E27FC236}">
                  <a16:creationId xmlns:a16="http://schemas.microsoft.com/office/drawing/2014/main" id="{B9C1992E-C01D-4239-AB4E-3ECB915B74E3}"/>
                </a:ext>
              </a:extLst>
            </p:cNvPr>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292"/>
        <p:cNvGrpSpPr/>
        <p:nvPr/>
      </p:nvGrpSpPr>
      <p:grpSpPr>
        <a:xfrm>
          <a:off x="0" y="0"/>
          <a:ext cx="0" cy="0"/>
          <a:chOff x="0" y="0"/>
          <a:chExt cx="0" cy="0"/>
        </a:xfrm>
      </p:grpSpPr>
      <p:sp>
        <p:nvSpPr>
          <p:cNvPr id="295" name="Google Shape;295;p26"/>
          <p:cNvSpPr/>
          <p:nvPr/>
        </p:nvSpPr>
        <p:spPr>
          <a:xfrm rot="1911551">
            <a:off x="1044664" y="1632688"/>
            <a:ext cx="1208269" cy="233586"/>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tx1"/>
                </a:solidFill>
                <a:latin typeface="Oswald" panose="02000503000000000000" pitchFamily="2" charset="0"/>
              </a:rPr>
              <a:t>SYNCHRO</a:t>
            </a:r>
            <a:endParaRPr sz="1200" dirty="0">
              <a:solidFill>
                <a:schemeClr val="tx1"/>
              </a:solidFill>
              <a:latin typeface="Oswald" panose="02000503000000000000" pitchFamily="2" charset="0"/>
            </a:endParaRPr>
          </a:p>
        </p:txBody>
      </p:sp>
      <p:sp>
        <p:nvSpPr>
          <p:cNvPr id="296" name="Google Shape;296;p26"/>
          <p:cNvSpPr txBox="1">
            <a:spLocks noGrp="1"/>
          </p:cNvSpPr>
          <p:nvPr>
            <p:ph type="ctrTitle" idx="4"/>
          </p:nvPr>
        </p:nvSpPr>
        <p:spPr>
          <a:xfrm>
            <a:off x="1365808" y="54004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rgbClr val="FFFFFF"/>
                </a:solidFill>
                <a:latin typeface="Oswald" panose="02000503000000000000" pitchFamily="2" charset="0"/>
              </a:rPr>
              <a:t>WORKFLOW</a:t>
            </a:r>
            <a:endParaRPr dirty="0">
              <a:solidFill>
                <a:srgbClr val="FFFFFF"/>
              </a:solidFill>
              <a:latin typeface="Oswald" panose="02000503000000000000" pitchFamily="2" charset="0"/>
            </a:endParaRPr>
          </a:p>
        </p:txBody>
      </p:sp>
      <p:cxnSp>
        <p:nvCxnSpPr>
          <p:cNvPr id="300" name="Google Shape;300;p26"/>
          <p:cNvCxnSpPr>
            <a:cxnSpLocks/>
          </p:cNvCxnSpPr>
          <p:nvPr/>
        </p:nvCxnSpPr>
        <p:spPr>
          <a:xfrm>
            <a:off x="0" y="1197575"/>
            <a:ext cx="3274676" cy="0"/>
          </a:xfrm>
          <a:prstGeom prst="straightConnector1">
            <a:avLst/>
          </a:prstGeom>
          <a:noFill/>
          <a:ln w="9525" cap="flat" cmpd="sng">
            <a:solidFill>
              <a:srgbClr val="48FFD5"/>
            </a:solidFill>
            <a:prstDash val="solid"/>
            <a:round/>
            <a:headEnd type="none" w="med" len="med"/>
            <a:tailEnd type="none" w="med" len="med"/>
          </a:ln>
        </p:spPr>
      </p:cxnSp>
      <p:grpSp>
        <p:nvGrpSpPr>
          <p:cNvPr id="44" name="Group 43">
            <a:extLst>
              <a:ext uri="{FF2B5EF4-FFF2-40B4-BE49-F238E27FC236}">
                <a16:creationId xmlns:a16="http://schemas.microsoft.com/office/drawing/2014/main" id="{0DF8E0CA-2378-4ED0-988C-801489311439}"/>
              </a:ext>
            </a:extLst>
          </p:cNvPr>
          <p:cNvGrpSpPr/>
          <p:nvPr/>
        </p:nvGrpSpPr>
        <p:grpSpPr>
          <a:xfrm>
            <a:off x="2152183" y="2184022"/>
            <a:ext cx="2536258" cy="2105142"/>
            <a:chOff x="-326547" y="200234"/>
            <a:chExt cx="6279672" cy="5212246"/>
          </a:xfrm>
        </p:grpSpPr>
        <p:sp>
          <p:nvSpPr>
            <p:cNvPr id="45" name="AutoShape 4">
              <a:extLst>
                <a:ext uri="{FF2B5EF4-FFF2-40B4-BE49-F238E27FC236}">
                  <a16:creationId xmlns:a16="http://schemas.microsoft.com/office/drawing/2014/main" id="{B96CEAA4-1C6E-4A64-BE17-E4ED65B45ACE}"/>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6" name="Picture 45">
              <a:extLst>
                <a:ext uri="{FF2B5EF4-FFF2-40B4-BE49-F238E27FC236}">
                  <a16:creationId xmlns:a16="http://schemas.microsoft.com/office/drawing/2014/main" id="{5B148140-D813-4919-BA54-38CB2789A2D4}"/>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47" name="Picture 46">
              <a:extLst>
                <a:ext uri="{FF2B5EF4-FFF2-40B4-BE49-F238E27FC236}">
                  <a16:creationId xmlns:a16="http://schemas.microsoft.com/office/drawing/2014/main" id="{B7FF452E-A566-49A7-8AEB-549D83852A2B}"/>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48" name="Group 47">
              <a:extLst>
                <a:ext uri="{FF2B5EF4-FFF2-40B4-BE49-F238E27FC236}">
                  <a16:creationId xmlns:a16="http://schemas.microsoft.com/office/drawing/2014/main" id="{A1A4CA26-2A3C-4D47-9D13-26C7D3A7CD4A}"/>
                </a:ext>
              </a:extLst>
            </p:cNvPr>
            <p:cNvGrpSpPr/>
            <p:nvPr/>
          </p:nvGrpSpPr>
          <p:grpSpPr>
            <a:xfrm>
              <a:off x="-326547" y="200234"/>
              <a:ext cx="5212246" cy="5212246"/>
              <a:chOff x="-326547" y="200234"/>
              <a:chExt cx="5212246" cy="5212246"/>
            </a:xfrm>
          </p:grpSpPr>
          <p:pic>
            <p:nvPicPr>
              <p:cNvPr id="49" name="Picture 48">
                <a:extLst>
                  <a:ext uri="{FF2B5EF4-FFF2-40B4-BE49-F238E27FC236}">
                    <a16:creationId xmlns:a16="http://schemas.microsoft.com/office/drawing/2014/main" id="{C4F83373-67A7-4E55-9CD7-A9C0A62001AB}"/>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50" name="Google Shape;105;p20">
                <a:extLst>
                  <a:ext uri="{FF2B5EF4-FFF2-40B4-BE49-F238E27FC236}">
                    <a16:creationId xmlns:a16="http://schemas.microsoft.com/office/drawing/2014/main" id="{68A9F5AF-53C9-4F17-BEB6-37D88D8E4A7E}"/>
                  </a:ext>
                </a:extLst>
              </p:cNvPr>
              <p:cNvSpPr txBox="1">
                <a:spLocks/>
              </p:cNvSpPr>
              <p:nvPr/>
            </p:nvSpPr>
            <p:spPr>
              <a:xfrm>
                <a:off x="1007842" y="1633354"/>
                <a:ext cx="2541387" cy="1542602"/>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1800" dirty="0">
                    <a:solidFill>
                      <a:srgbClr val="D3DDEB"/>
                    </a:solidFill>
                    <a:latin typeface="Oswald" panose="02000503000000000000" pitchFamily="2" charset="0"/>
                  </a:rPr>
                  <a:t>C</a:t>
                </a:r>
                <a:r>
                  <a:rPr lang="en-US" sz="1800" dirty="0">
                    <a:latin typeface="Oswald" panose="02000503000000000000" pitchFamily="2" charset="0"/>
                  </a:rPr>
                  <a:t>S</a:t>
                </a:r>
              </a:p>
            </p:txBody>
          </p:sp>
        </p:grpSp>
      </p:grpSp>
      <p:sp>
        <p:nvSpPr>
          <p:cNvPr id="43" name="Google Shape;295;p26">
            <a:extLst>
              <a:ext uri="{FF2B5EF4-FFF2-40B4-BE49-F238E27FC236}">
                <a16:creationId xmlns:a16="http://schemas.microsoft.com/office/drawing/2014/main" id="{6F7F4887-E83F-44BD-A572-6E79E2B04562}"/>
              </a:ext>
            </a:extLst>
          </p:cNvPr>
          <p:cNvSpPr/>
          <p:nvPr/>
        </p:nvSpPr>
        <p:spPr>
          <a:xfrm rot="1463966">
            <a:off x="828734" y="2002103"/>
            <a:ext cx="1208269" cy="233586"/>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tx1"/>
                </a:solidFill>
                <a:latin typeface="Oswald" panose="02000503000000000000" pitchFamily="2" charset="0"/>
              </a:rPr>
              <a:t>REVIT</a:t>
            </a:r>
            <a:endParaRPr sz="1200" dirty="0">
              <a:solidFill>
                <a:schemeClr val="tx1"/>
              </a:solidFill>
              <a:latin typeface="Oswald" panose="02000503000000000000" pitchFamily="2" charset="0"/>
            </a:endParaRPr>
          </a:p>
        </p:txBody>
      </p:sp>
      <p:sp>
        <p:nvSpPr>
          <p:cNvPr id="51" name="Google Shape;295;p26">
            <a:extLst>
              <a:ext uri="{FF2B5EF4-FFF2-40B4-BE49-F238E27FC236}">
                <a16:creationId xmlns:a16="http://schemas.microsoft.com/office/drawing/2014/main" id="{303F5CBE-D71F-43E9-9F3D-3A41EFECE4CB}"/>
              </a:ext>
            </a:extLst>
          </p:cNvPr>
          <p:cNvSpPr/>
          <p:nvPr/>
        </p:nvSpPr>
        <p:spPr>
          <a:xfrm rot="649330">
            <a:off x="698721" y="2436607"/>
            <a:ext cx="1208269" cy="233586"/>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tx1"/>
                </a:solidFill>
                <a:latin typeface="Oswald" panose="02000503000000000000" pitchFamily="2" charset="0"/>
              </a:rPr>
              <a:t>GANTT PROJECT</a:t>
            </a:r>
            <a:endParaRPr sz="1200" dirty="0">
              <a:solidFill>
                <a:schemeClr val="tx1"/>
              </a:solidFill>
              <a:latin typeface="Oswald" panose="02000503000000000000" pitchFamily="2" charset="0"/>
            </a:endParaRPr>
          </a:p>
        </p:txBody>
      </p:sp>
      <p:sp>
        <p:nvSpPr>
          <p:cNvPr id="52" name="Google Shape;295;p26">
            <a:extLst>
              <a:ext uri="{FF2B5EF4-FFF2-40B4-BE49-F238E27FC236}">
                <a16:creationId xmlns:a16="http://schemas.microsoft.com/office/drawing/2014/main" id="{003F729A-A784-4B6D-8010-9FC95BD92547}"/>
              </a:ext>
            </a:extLst>
          </p:cNvPr>
          <p:cNvSpPr/>
          <p:nvPr/>
        </p:nvSpPr>
        <p:spPr>
          <a:xfrm>
            <a:off x="686293" y="2901455"/>
            <a:ext cx="1208269" cy="233586"/>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tx1"/>
                </a:solidFill>
                <a:latin typeface="Oswald" panose="02000503000000000000" pitchFamily="2" charset="0"/>
              </a:rPr>
              <a:t>PROCORE</a:t>
            </a:r>
            <a:endParaRPr sz="1200" dirty="0">
              <a:solidFill>
                <a:schemeClr val="tx1"/>
              </a:solidFill>
              <a:latin typeface="Oswald" panose="02000503000000000000" pitchFamily="2" charset="0"/>
            </a:endParaRPr>
          </a:p>
        </p:txBody>
      </p:sp>
      <p:sp>
        <p:nvSpPr>
          <p:cNvPr id="53" name="Google Shape;295;p26">
            <a:extLst>
              <a:ext uri="{FF2B5EF4-FFF2-40B4-BE49-F238E27FC236}">
                <a16:creationId xmlns:a16="http://schemas.microsoft.com/office/drawing/2014/main" id="{E498421A-63FC-4104-91B4-533C1EBA460B}"/>
              </a:ext>
            </a:extLst>
          </p:cNvPr>
          <p:cNvSpPr/>
          <p:nvPr/>
        </p:nvSpPr>
        <p:spPr>
          <a:xfrm rot="20832375">
            <a:off x="761674" y="3377382"/>
            <a:ext cx="1208269" cy="233586"/>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tx1"/>
                </a:solidFill>
                <a:latin typeface="Oswald" panose="02000503000000000000" pitchFamily="2" charset="0"/>
              </a:rPr>
              <a:t>EXCEL</a:t>
            </a:r>
            <a:endParaRPr sz="1200" dirty="0">
              <a:solidFill>
                <a:schemeClr val="tx1"/>
              </a:solidFill>
              <a:latin typeface="Oswald" panose="02000503000000000000" pitchFamily="2" charset="0"/>
            </a:endParaRPr>
          </a:p>
        </p:txBody>
      </p:sp>
      <p:sp>
        <p:nvSpPr>
          <p:cNvPr id="54" name="Google Shape;295;p26">
            <a:extLst>
              <a:ext uri="{FF2B5EF4-FFF2-40B4-BE49-F238E27FC236}">
                <a16:creationId xmlns:a16="http://schemas.microsoft.com/office/drawing/2014/main" id="{C13964B5-F35A-4819-9CC7-29B9B325A154}"/>
              </a:ext>
            </a:extLst>
          </p:cNvPr>
          <p:cNvSpPr/>
          <p:nvPr/>
        </p:nvSpPr>
        <p:spPr>
          <a:xfrm rot="20185812">
            <a:off x="915254" y="3823749"/>
            <a:ext cx="1208269" cy="233586"/>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tx1"/>
                </a:solidFill>
                <a:latin typeface="Oswald" panose="02000503000000000000" pitchFamily="2" charset="0"/>
              </a:rPr>
              <a:t>PRIMAVERA</a:t>
            </a:r>
            <a:endParaRPr sz="1200" dirty="0">
              <a:solidFill>
                <a:schemeClr val="tx1"/>
              </a:solidFill>
              <a:latin typeface="Oswald" panose="02000503000000000000" pitchFamily="2" charset="0"/>
            </a:endParaRPr>
          </a:p>
        </p:txBody>
      </p:sp>
      <p:sp>
        <p:nvSpPr>
          <p:cNvPr id="67" name="Google Shape;295;p26">
            <a:extLst>
              <a:ext uri="{FF2B5EF4-FFF2-40B4-BE49-F238E27FC236}">
                <a16:creationId xmlns:a16="http://schemas.microsoft.com/office/drawing/2014/main" id="{8871AB9A-346D-403B-A433-4C694CE9748A}"/>
              </a:ext>
            </a:extLst>
          </p:cNvPr>
          <p:cNvSpPr/>
          <p:nvPr/>
        </p:nvSpPr>
        <p:spPr>
          <a:xfrm rot="19447448">
            <a:off x="1124771" y="4266304"/>
            <a:ext cx="1208269" cy="233586"/>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tx1"/>
                </a:solidFill>
                <a:latin typeface="Oswald" panose="02000503000000000000" pitchFamily="2" charset="0"/>
              </a:rPr>
              <a:t>OTHER</a:t>
            </a:r>
            <a:endParaRPr sz="1200" dirty="0">
              <a:solidFill>
                <a:schemeClr val="tx1"/>
              </a:solidFill>
              <a:latin typeface="Oswald" panose="02000503000000000000" pitchFamily="2" charset="0"/>
            </a:endParaRPr>
          </a:p>
        </p:txBody>
      </p:sp>
      <p:sp>
        <p:nvSpPr>
          <p:cNvPr id="69" name="Google Shape;295;p26">
            <a:extLst>
              <a:ext uri="{FF2B5EF4-FFF2-40B4-BE49-F238E27FC236}">
                <a16:creationId xmlns:a16="http://schemas.microsoft.com/office/drawing/2014/main" id="{95F9D722-DD3A-4EAE-A191-D22A073C6071}"/>
              </a:ext>
            </a:extLst>
          </p:cNvPr>
          <p:cNvSpPr/>
          <p:nvPr/>
        </p:nvSpPr>
        <p:spPr>
          <a:xfrm>
            <a:off x="4514946" y="2845475"/>
            <a:ext cx="1208269" cy="233586"/>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tx1"/>
                </a:solidFill>
                <a:latin typeface="Oswald" panose="02000503000000000000" pitchFamily="2" charset="0"/>
              </a:rPr>
              <a:t>SOLUTION</a:t>
            </a:r>
            <a:endParaRPr sz="1200" dirty="0">
              <a:solidFill>
                <a:schemeClr val="tx1"/>
              </a:solidFill>
              <a:latin typeface="Oswald" panose="02000503000000000000" pitchFamily="2" charset="0"/>
            </a:endParaRPr>
          </a:p>
        </p:txBody>
      </p:sp>
      <p:pic>
        <p:nvPicPr>
          <p:cNvPr id="7" name="Picture 6">
            <a:extLst>
              <a:ext uri="{FF2B5EF4-FFF2-40B4-BE49-F238E27FC236}">
                <a16:creationId xmlns:a16="http://schemas.microsoft.com/office/drawing/2014/main" id="{85A9F6C0-ED28-422F-BCEA-18D85CEDD014}"/>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4804" b="90599" l="2315" r="91919">
                        <a14:foregroundMark x1="2315" y1="50207" x2="4209" y2="49329"/>
                        <a14:foregroundMark x1="2525" y1="50103" x2="4545" y2="48915"/>
                        <a14:foregroundMark x1="50210" y1="9194" x2="49158" y2="8574"/>
                        <a14:foregroundMark x1="49579" y1="4804" x2="49579" y2="4804"/>
                        <a14:foregroundMark x1="91961" y1="43595" x2="91246" y2="42820"/>
                        <a14:foregroundMark x1="47559" y1="90599" x2="47559" y2="90599"/>
                      </a14:backgroundRemoval>
                    </a14:imgEffect>
                  </a14:imgLayer>
                </a14:imgProps>
              </a:ext>
            </a:extLst>
          </a:blip>
          <a:stretch>
            <a:fillRect/>
          </a:stretch>
        </p:blipFill>
        <p:spPr>
          <a:xfrm>
            <a:off x="5492512" y="370337"/>
            <a:ext cx="2963952" cy="2415072"/>
          </a:xfrm>
          <a:prstGeom prst="rect">
            <a:avLst/>
          </a:prstGeom>
        </p:spPr>
      </p:pic>
      <p:pic>
        <p:nvPicPr>
          <p:cNvPr id="9" name="Picture 8">
            <a:extLst>
              <a:ext uri="{FF2B5EF4-FFF2-40B4-BE49-F238E27FC236}">
                <a16:creationId xmlns:a16="http://schemas.microsoft.com/office/drawing/2014/main" id="{AE0B2C9D-959D-4901-AE93-9E209C5DB785}"/>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8688" b="93558" l="4194" r="95753">
                        <a14:foregroundMark x1="8710" y1="60461" x2="8925" y2="61879"/>
                        <a14:foregroundMark x1="4301" y1="61879" x2="4570" y2="62175"/>
                        <a14:foregroundMark x1="50806" y1="8688" x2="51398" y2="9456"/>
                        <a14:foregroundMark x1="91774" y1="52423" x2="92742" y2="54137"/>
                        <a14:foregroundMark x1="95806" y1="53487" x2="95806" y2="54610"/>
                        <a14:foregroundMark x1="49516" y1="93558" x2="48817" y2="92021"/>
                      </a14:backgroundRemoval>
                    </a14:imgEffect>
                  </a14:imgLayer>
                </a14:imgProps>
              </a:ext>
            </a:extLst>
          </a:blip>
          <a:stretch>
            <a:fillRect/>
          </a:stretch>
        </p:blipFill>
        <p:spPr>
          <a:xfrm>
            <a:off x="5862310" y="2305229"/>
            <a:ext cx="2963953" cy="2696242"/>
          </a:xfrm>
          <a:prstGeom prst="rect">
            <a:avLst/>
          </a:prstGeom>
        </p:spPr>
      </p:pic>
      <p:sp>
        <p:nvSpPr>
          <p:cNvPr id="10" name="TextBox 9">
            <a:extLst>
              <a:ext uri="{FF2B5EF4-FFF2-40B4-BE49-F238E27FC236}">
                <a16:creationId xmlns:a16="http://schemas.microsoft.com/office/drawing/2014/main" id="{B6CA650C-E1BD-417A-8B6F-BBBFCE16ABC6}"/>
              </a:ext>
            </a:extLst>
          </p:cNvPr>
          <p:cNvSpPr txBox="1"/>
          <p:nvPr/>
        </p:nvSpPr>
        <p:spPr>
          <a:xfrm>
            <a:off x="8037228" y="4523998"/>
            <a:ext cx="1208269" cy="307777"/>
          </a:xfrm>
          <a:prstGeom prst="rect">
            <a:avLst/>
          </a:prstGeom>
          <a:noFill/>
        </p:spPr>
        <p:txBody>
          <a:bodyPr wrap="square" rtlCol="0">
            <a:spAutoFit/>
          </a:bodyPr>
          <a:lstStyle/>
          <a:p>
            <a:r>
              <a:rPr lang="en-US" dirty="0">
                <a:solidFill>
                  <a:schemeClr val="bg1"/>
                </a:solidFill>
                <a:latin typeface="Oswald" panose="02000503000000000000" pitchFamily="2" charset="0"/>
              </a:rPr>
              <a:t>FASE 2</a:t>
            </a:r>
          </a:p>
        </p:txBody>
      </p:sp>
      <p:sp>
        <p:nvSpPr>
          <p:cNvPr id="30" name="TextBox 29">
            <a:extLst>
              <a:ext uri="{FF2B5EF4-FFF2-40B4-BE49-F238E27FC236}">
                <a16:creationId xmlns:a16="http://schemas.microsoft.com/office/drawing/2014/main" id="{C1BEB7CE-FB67-40B8-AF12-D19196D69F38}"/>
              </a:ext>
            </a:extLst>
          </p:cNvPr>
          <p:cNvSpPr txBox="1"/>
          <p:nvPr/>
        </p:nvSpPr>
        <p:spPr>
          <a:xfrm>
            <a:off x="8037229" y="1866016"/>
            <a:ext cx="1208269" cy="307777"/>
          </a:xfrm>
          <a:prstGeom prst="rect">
            <a:avLst/>
          </a:prstGeom>
          <a:noFill/>
        </p:spPr>
        <p:txBody>
          <a:bodyPr wrap="square" rtlCol="0">
            <a:spAutoFit/>
          </a:bodyPr>
          <a:lstStyle/>
          <a:p>
            <a:r>
              <a:rPr lang="en-US" dirty="0">
                <a:solidFill>
                  <a:schemeClr val="bg1"/>
                </a:solidFill>
                <a:latin typeface="Oswald" panose="02000503000000000000" pitchFamily="2" charset="0"/>
              </a:rPr>
              <a:t>FASE 1</a:t>
            </a:r>
          </a:p>
        </p:txBody>
      </p:sp>
      <p:grpSp>
        <p:nvGrpSpPr>
          <p:cNvPr id="38" name="Group 37">
            <a:extLst>
              <a:ext uri="{FF2B5EF4-FFF2-40B4-BE49-F238E27FC236}">
                <a16:creationId xmlns:a16="http://schemas.microsoft.com/office/drawing/2014/main" id="{524E6BD0-19EF-4540-88E4-3DB85BF4F61A}"/>
              </a:ext>
            </a:extLst>
          </p:cNvPr>
          <p:cNvGrpSpPr/>
          <p:nvPr/>
        </p:nvGrpSpPr>
        <p:grpSpPr>
          <a:xfrm>
            <a:off x="-17968" y="85828"/>
            <a:ext cx="1487436" cy="1234600"/>
            <a:chOff x="-326547" y="200234"/>
            <a:chExt cx="6279672" cy="5212246"/>
          </a:xfrm>
        </p:grpSpPr>
        <p:sp>
          <p:nvSpPr>
            <p:cNvPr id="39" name="AutoShape 4">
              <a:extLst>
                <a:ext uri="{FF2B5EF4-FFF2-40B4-BE49-F238E27FC236}">
                  <a16:creationId xmlns:a16="http://schemas.microsoft.com/office/drawing/2014/main" id="{297CF2DA-9620-4FE3-AF12-A3A4B3630955}"/>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0" name="Picture 39">
              <a:extLst>
                <a:ext uri="{FF2B5EF4-FFF2-40B4-BE49-F238E27FC236}">
                  <a16:creationId xmlns:a16="http://schemas.microsoft.com/office/drawing/2014/main" id="{31E8344C-374B-4ADD-B362-A0CE69F01CF1}"/>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41" name="Picture 40">
              <a:extLst>
                <a:ext uri="{FF2B5EF4-FFF2-40B4-BE49-F238E27FC236}">
                  <a16:creationId xmlns:a16="http://schemas.microsoft.com/office/drawing/2014/main" id="{312A3FAA-726D-431D-B704-4459DED7E2D9}"/>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42" name="Group 41">
              <a:extLst>
                <a:ext uri="{FF2B5EF4-FFF2-40B4-BE49-F238E27FC236}">
                  <a16:creationId xmlns:a16="http://schemas.microsoft.com/office/drawing/2014/main" id="{B4DD924C-C5F0-45E7-9F62-C754850B7EE4}"/>
                </a:ext>
              </a:extLst>
            </p:cNvPr>
            <p:cNvGrpSpPr/>
            <p:nvPr/>
          </p:nvGrpSpPr>
          <p:grpSpPr>
            <a:xfrm>
              <a:off x="-326547" y="200234"/>
              <a:ext cx="5212246" cy="5212246"/>
              <a:chOff x="-326547" y="200234"/>
              <a:chExt cx="5212246" cy="5212246"/>
            </a:xfrm>
          </p:grpSpPr>
          <p:pic>
            <p:nvPicPr>
              <p:cNvPr id="55" name="Picture 54">
                <a:extLst>
                  <a:ext uri="{FF2B5EF4-FFF2-40B4-BE49-F238E27FC236}">
                    <a16:creationId xmlns:a16="http://schemas.microsoft.com/office/drawing/2014/main" id="{C5FFD104-3101-4D87-825E-15E16397E2EC}"/>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56" name="Google Shape;105;p20">
                <a:extLst>
                  <a:ext uri="{FF2B5EF4-FFF2-40B4-BE49-F238E27FC236}">
                    <a16:creationId xmlns:a16="http://schemas.microsoft.com/office/drawing/2014/main" id="{E6E7ED82-8D08-44B9-8DA6-43FA330EC191}"/>
                  </a:ext>
                </a:extLst>
              </p:cNvPr>
              <p:cNvSpPr txBox="1">
                <a:spLocks/>
              </p:cNvSpPr>
              <p:nvPr/>
            </p:nvSpPr>
            <p:spPr>
              <a:xfrm>
                <a:off x="1362498" y="2102847"/>
                <a:ext cx="2541386" cy="1542603"/>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1800" dirty="0">
                    <a:solidFill>
                      <a:srgbClr val="D3DDEB"/>
                    </a:solidFill>
                    <a:latin typeface="Oswald" panose="02000503000000000000" pitchFamily="2" charset="0"/>
                  </a:rPr>
                  <a:t>C</a:t>
                </a:r>
                <a:r>
                  <a:rPr lang="en-US" sz="1800" dirty="0">
                    <a:latin typeface="Oswald" panose="02000503000000000000" pitchFamily="2" charset="0"/>
                  </a:rPr>
                  <a:t>S</a:t>
                </a: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292"/>
        <p:cNvGrpSpPr/>
        <p:nvPr/>
      </p:nvGrpSpPr>
      <p:grpSpPr>
        <a:xfrm>
          <a:off x="0" y="0"/>
          <a:ext cx="0" cy="0"/>
          <a:chOff x="0" y="0"/>
          <a:chExt cx="0" cy="0"/>
        </a:xfrm>
      </p:grpSpPr>
      <p:sp>
        <p:nvSpPr>
          <p:cNvPr id="296" name="Google Shape;296;p26"/>
          <p:cNvSpPr txBox="1">
            <a:spLocks noGrp="1"/>
          </p:cNvSpPr>
          <p:nvPr>
            <p:ph type="ctrTitle" idx="4"/>
          </p:nvPr>
        </p:nvSpPr>
        <p:spPr>
          <a:xfrm>
            <a:off x="1282013" y="549687"/>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Oswald" panose="02000503000000000000" pitchFamily="2" charset="0"/>
              </a:rPr>
              <a:t>USER INTERFACE</a:t>
            </a:r>
            <a:endParaRPr dirty="0">
              <a:solidFill>
                <a:srgbClr val="FFFFFF"/>
              </a:solidFill>
              <a:latin typeface="Oswald" panose="02000503000000000000" pitchFamily="2" charset="0"/>
            </a:endParaRPr>
          </a:p>
        </p:txBody>
      </p:sp>
      <p:cxnSp>
        <p:nvCxnSpPr>
          <p:cNvPr id="300" name="Google Shape;300;p26"/>
          <p:cNvCxnSpPr>
            <a:cxnSpLocks/>
          </p:cNvCxnSpPr>
          <p:nvPr/>
        </p:nvCxnSpPr>
        <p:spPr>
          <a:xfrm>
            <a:off x="0" y="1197575"/>
            <a:ext cx="3904555" cy="0"/>
          </a:xfrm>
          <a:prstGeom prst="straightConnector1">
            <a:avLst/>
          </a:prstGeom>
          <a:noFill/>
          <a:ln w="9525" cap="flat" cmpd="sng">
            <a:solidFill>
              <a:srgbClr val="48FFD5"/>
            </a:solidFill>
            <a:prstDash val="solid"/>
            <a:round/>
            <a:headEnd type="none" w="med" len="med"/>
            <a:tailEnd type="none" w="med" len="med"/>
          </a:ln>
        </p:spPr>
      </p:cxnSp>
      <p:pic>
        <p:nvPicPr>
          <p:cNvPr id="20" name="Picture 6">
            <a:extLst>
              <a:ext uri="{FF2B5EF4-FFF2-40B4-BE49-F238E27FC236}">
                <a16:creationId xmlns:a16="http://schemas.microsoft.com/office/drawing/2014/main" id="{278D6BCC-5686-4C75-AC51-82A3B61289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679"/>
          <a:stretch/>
        </p:blipFill>
        <p:spPr bwMode="auto">
          <a:xfrm>
            <a:off x="240020" y="2250154"/>
            <a:ext cx="3700479" cy="2428783"/>
          </a:xfrm>
          <a:prstGeom prst="rect">
            <a:avLst/>
          </a:prstGeom>
          <a:noFill/>
          <a:extLst>
            <a:ext uri="{909E8E84-426E-40DD-AFC4-6F175D3DCCD1}">
              <a14:hiddenFill xmlns:a14="http://schemas.microsoft.com/office/drawing/2010/main">
                <a:solidFill>
                  <a:srgbClr val="FFFFFF"/>
                </a:solidFill>
              </a14:hiddenFill>
            </a:ext>
          </a:extLst>
        </p:spPr>
      </p:pic>
      <p:sp>
        <p:nvSpPr>
          <p:cNvPr id="21" name="Freeform: Shape 20">
            <a:extLst>
              <a:ext uri="{FF2B5EF4-FFF2-40B4-BE49-F238E27FC236}">
                <a16:creationId xmlns:a16="http://schemas.microsoft.com/office/drawing/2014/main" id="{9AB6F080-EF1D-41AF-8057-39BA1994A610}"/>
              </a:ext>
            </a:extLst>
          </p:cNvPr>
          <p:cNvSpPr/>
          <p:nvPr/>
        </p:nvSpPr>
        <p:spPr>
          <a:xfrm>
            <a:off x="41898" y="1780634"/>
            <a:ext cx="2553556" cy="425615"/>
          </a:xfrm>
          <a:custGeom>
            <a:avLst/>
            <a:gdLst>
              <a:gd name="connsiteX0" fmla="*/ 0 w 1043581"/>
              <a:gd name="connsiteY0" fmla="*/ 0 h 1004951"/>
              <a:gd name="connsiteX1" fmla="*/ 1043581 w 1043581"/>
              <a:gd name="connsiteY1" fmla="*/ 0 h 1004951"/>
              <a:gd name="connsiteX2" fmla="*/ 1043581 w 1043581"/>
              <a:gd name="connsiteY2" fmla="*/ 1004951 h 1004951"/>
              <a:gd name="connsiteX3" fmla="*/ 0 w 1043581"/>
              <a:gd name="connsiteY3" fmla="*/ 1004951 h 1004951"/>
              <a:gd name="connsiteX4" fmla="*/ 0 w 1043581"/>
              <a:gd name="connsiteY4" fmla="*/ 0 h 100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3581" h="1004951">
                <a:moveTo>
                  <a:pt x="0" y="0"/>
                </a:moveTo>
                <a:lnTo>
                  <a:pt x="1043581" y="0"/>
                </a:lnTo>
                <a:lnTo>
                  <a:pt x="1043581" y="1004951"/>
                </a:lnTo>
                <a:lnTo>
                  <a:pt x="0" y="10049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AR" sz="1000" kern="1200" dirty="0">
                <a:solidFill>
                  <a:schemeClr val="bg1"/>
                </a:solidFill>
                <a:latin typeface="Oswald" panose="02000503000000000000" pitchFamily="2" charset="0"/>
                <a:ea typeface="Roboto Black" panose="020B0604020202020204" charset="0"/>
              </a:rPr>
              <a:t>DYNAMO AND REFINERY GENERATIVE DESIGN</a:t>
            </a:r>
            <a:endParaRPr lang="en-US" sz="1000" kern="1200" dirty="0">
              <a:solidFill>
                <a:schemeClr val="bg1"/>
              </a:solidFill>
              <a:latin typeface="Oswald" panose="02000503000000000000" pitchFamily="2" charset="0"/>
              <a:ea typeface="Roboto Black" panose="020B0604020202020204" charset="0"/>
            </a:endParaRPr>
          </a:p>
        </p:txBody>
      </p:sp>
      <p:sp>
        <p:nvSpPr>
          <p:cNvPr id="23" name="Freeform: Shape 22">
            <a:extLst>
              <a:ext uri="{FF2B5EF4-FFF2-40B4-BE49-F238E27FC236}">
                <a16:creationId xmlns:a16="http://schemas.microsoft.com/office/drawing/2014/main" id="{02BEB9FB-4C92-4DD1-B434-A24193573DB6}"/>
              </a:ext>
            </a:extLst>
          </p:cNvPr>
          <p:cNvSpPr/>
          <p:nvPr/>
        </p:nvSpPr>
        <p:spPr>
          <a:xfrm>
            <a:off x="3880289" y="1759800"/>
            <a:ext cx="1596410" cy="425615"/>
          </a:xfrm>
          <a:custGeom>
            <a:avLst/>
            <a:gdLst>
              <a:gd name="connsiteX0" fmla="*/ 0 w 1043581"/>
              <a:gd name="connsiteY0" fmla="*/ 0 h 1004951"/>
              <a:gd name="connsiteX1" fmla="*/ 1043581 w 1043581"/>
              <a:gd name="connsiteY1" fmla="*/ 0 h 1004951"/>
              <a:gd name="connsiteX2" fmla="*/ 1043581 w 1043581"/>
              <a:gd name="connsiteY2" fmla="*/ 1004951 h 1004951"/>
              <a:gd name="connsiteX3" fmla="*/ 0 w 1043581"/>
              <a:gd name="connsiteY3" fmla="*/ 1004951 h 1004951"/>
              <a:gd name="connsiteX4" fmla="*/ 0 w 1043581"/>
              <a:gd name="connsiteY4" fmla="*/ 0 h 100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3581" h="1004951">
                <a:moveTo>
                  <a:pt x="0" y="0"/>
                </a:moveTo>
                <a:lnTo>
                  <a:pt x="1043581" y="0"/>
                </a:lnTo>
                <a:lnTo>
                  <a:pt x="1043581" y="1004951"/>
                </a:lnTo>
                <a:lnTo>
                  <a:pt x="0" y="10049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AR" sz="1000" kern="1200" dirty="0">
                <a:solidFill>
                  <a:schemeClr val="bg1"/>
                </a:solidFill>
                <a:latin typeface="Oswald" panose="02000503000000000000" pitchFamily="2" charset="0"/>
                <a:ea typeface="Roboto Black" panose="020B0604020202020204" charset="0"/>
              </a:rPr>
              <a:t>PROJECT REPORT </a:t>
            </a:r>
            <a:endParaRPr lang="en-US" sz="1000" kern="1200" dirty="0">
              <a:solidFill>
                <a:schemeClr val="bg1"/>
              </a:solidFill>
              <a:latin typeface="Oswald" panose="02000503000000000000" pitchFamily="2" charset="0"/>
              <a:ea typeface="Roboto Black" panose="020B0604020202020204" charset="0"/>
            </a:endParaRPr>
          </a:p>
        </p:txBody>
      </p:sp>
      <p:sp>
        <p:nvSpPr>
          <p:cNvPr id="60" name="Google Shape;513;p30">
            <a:extLst>
              <a:ext uri="{FF2B5EF4-FFF2-40B4-BE49-F238E27FC236}">
                <a16:creationId xmlns:a16="http://schemas.microsoft.com/office/drawing/2014/main" id="{E2E0F109-33AE-4C8A-ACBC-3D3584F56D6F}"/>
              </a:ext>
            </a:extLst>
          </p:cNvPr>
          <p:cNvSpPr/>
          <p:nvPr/>
        </p:nvSpPr>
        <p:spPr>
          <a:xfrm>
            <a:off x="4572001" y="911101"/>
            <a:ext cx="1296706" cy="490372"/>
          </a:xfrm>
          <a:prstGeom prst="rect">
            <a:avLst/>
          </a:prstGeom>
          <a:solidFill>
            <a:srgbClr val="02C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14;p30">
            <a:extLst>
              <a:ext uri="{FF2B5EF4-FFF2-40B4-BE49-F238E27FC236}">
                <a16:creationId xmlns:a16="http://schemas.microsoft.com/office/drawing/2014/main" id="{E146EBD0-42E6-4452-ACD8-A11B9A86A64F}"/>
              </a:ext>
            </a:extLst>
          </p:cNvPr>
          <p:cNvSpPr/>
          <p:nvPr/>
        </p:nvSpPr>
        <p:spPr>
          <a:xfrm>
            <a:off x="6153714" y="906455"/>
            <a:ext cx="1340976" cy="506800"/>
          </a:xfrm>
          <a:prstGeom prst="rect">
            <a:avLst/>
          </a:prstGeom>
          <a:solidFill>
            <a:srgbClr val="02C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17;p30">
            <a:extLst>
              <a:ext uri="{FF2B5EF4-FFF2-40B4-BE49-F238E27FC236}">
                <a16:creationId xmlns:a16="http://schemas.microsoft.com/office/drawing/2014/main" id="{AE19B527-A736-4822-B3A0-C22E8F76E255}"/>
              </a:ext>
            </a:extLst>
          </p:cNvPr>
          <p:cNvSpPr/>
          <p:nvPr/>
        </p:nvSpPr>
        <p:spPr>
          <a:xfrm>
            <a:off x="7737770" y="906455"/>
            <a:ext cx="1252719" cy="506800"/>
          </a:xfrm>
          <a:prstGeom prst="rect">
            <a:avLst/>
          </a:prstGeom>
          <a:solidFill>
            <a:srgbClr val="02C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18;p30">
            <a:extLst>
              <a:ext uri="{FF2B5EF4-FFF2-40B4-BE49-F238E27FC236}">
                <a16:creationId xmlns:a16="http://schemas.microsoft.com/office/drawing/2014/main" id="{76D9420F-1A60-4F63-BE6F-2B80DB1E75A7}"/>
              </a:ext>
            </a:extLst>
          </p:cNvPr>
          <p:cNvSpPr txBox="1">
            <a:spLocks/>
          </p:cNvSpPr>
          <p:nvPr/>
        </p:nvSpPr>
        <p:spPr>
          <a:xfrm>
            <a:off x="8116737" y="1257442"/>
            <a:ext cx="991781" cy="3574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48FFD5"/>
              </a:buClr>
              <a:buSzPts val="1100"/>
              <a:buFont typeface="Roboto Black"/>
              <a:buNone/>
              <a:defRPr sz="1100" b="0" i="0" u="none" strike="noStrike" cap="none">
                <a:solidFill>
                  <a:srgbClr val="48FFD5"/>
                </a:solidFill>
                <a:latin typeface="Roboto Black"/>
                <a:ea typeface="Roboto Black"/>
                <a:cs typeface="Roboto Black"/>
                <a:sym typeface="Roboto Black"/>
              </a:defRPr>
            </a:lvl1pPr>
            <a:lvl2pPr marR="0" lvl="1" algn="l" rtl="0" eaLnBrk="1" hangingPunct="1">
              <a:lnSpc>
                <a:spcPct val="100000"/>
              </a:lnSpc>
              <a:spcBef>
                <a:spcPts val="0"/>
              </a:spcBef>
              <a:spcAft>
                <a:spcPts val="0"/>
              </a:spcAft>
              <a:buClr>
                <a:srgbClr val="48FFD5"/>
              </a:buClr>
              <a:buSzPts val="1100"/>
              <a:buFont typeface="Roboto Black"/>
              <a:buNone/>
              <a:defRPr sz="1100" b="0" i="0" u="none" strike="noStrike" cap="none">
                <a:solidFill>
                  <a:srgbClr val="48FFD5"/>
                </a:solidFill>
                <a:latin typeface="Roboto Black"/>
                <a:ea typeface="Roboto Black"/>
                <a:cs typeface="Roboto Black"/>
                <a:sym typeface="Roboto Black"/>
              </a:defRPr>
            </a:lvl2pPr>
            <a:lvl3pPr marR="0" lvl="2" algn="l" rtl="0" eaLnBrk="1" hangingPunct="1">
              <a:lnSpc>
                <a:spcPct val="100000"/>
              </a:lnSpc>
              <a:spcBef>
                <a:spcPts val="0"/>
              </a:spcBef>
              <a:spcAft>
                <a:spcPts val="0"/>
              </a:spcAft>
              <a:buClr>
                <a:srgbClr val="48FFD5"/>
              </a:buClr>
              <a:buSzPts val="1100"/>
              <a:buFont typeface="Roboto Black"/>
              <a:buNone/>
              <a:defRPr sz="1100" b="0" i="0" u="none" strike="noStrike" cap="none">
                <a:solidFill>
                  <a:srgbClr val="48FFD5"/>
                </a:solidFill>
                <a:latin typeface="Roboto Black"/>
                <a:ea typeface="Roboto Black"/>
                <a:cs typeface="Roboto Black"/>
                <a:sym typeface="Roboto Black"/>
              </a:defRPr>
            </a:lvl3pPr>
            <a:lvl4pPr marR="0" lvl="3" algn="l" rtl="0" eaLnBrk="1" hangingPunct="1">
              <a:lnSpc>
                <a:spcPct val="100000"/>
              </a:lnSpc>
              <a:spcBef>
                <a:spcPts val="0"/>
              </a:spcBef>
              <a:spcAft>
                <a:spcPts val="0"/>
              </a:spcAft>
              <a:buClr>
                <a:srgbClr val="48FFD5"/>
              </a:buClr>
              <a:buSzPts val="1100"/>
              <a:buFont typeface="Roboto Black"/>
              <a:buNone/>
              <a:defRPr sz="1100" b="0" i="0" u="none" strike="noStrike" cap="none">
                <a:solidFill>
                  <a:srgbClr val="48FFD5"/>
                </a:solidFill>
                <a:latin typeface="Roboto Black"/>
                <a:ea typeface="Roboto Black"/>
                <a:cs typeface="Roboto Black"/>
                <a:sym typeface="Roboto Black"/>
              </a:defRPr>
            </a:lvl4pPr>
            <a:lvl5pPr marR="0" lvl="4" algn="l" rtl="0" eaLnBrk="1" hangingPunct="1">
              <a:lnSpc>
                <a:spcPct val="100000"/>
              </a:lnSpc>
              <a:spcBef>
                <a:spcPts val="0"/>
              </a:spcBef>
              <a:spcAft>
                <a:spcPts val="0"/>
              </a:spcAft>
              <a:buClr>
                <a:srgbClr val="48FFD5"/>
              </a:buClr>
              <a:buSzPts val="1100"/>
              <a:buFont typeface="Roboto Black"/>
              <a:buNone/>
              <a:defRPr sz="1100" b="0" i="0" u="none" strike="noStrike" cap="none">
                <a:solidFill>
                  <a:srgbClr val="48FFD5"/>
                </a:solidFill>
                <a:latin typeface="Roboto Black"/>
                <a:ea typeface="Roboto Black"/>
                <a:cs typeface="Roboto Black"/>
                <a:sym typeface="Roboto Black"/>
              </a:defRPr>
            </a:lvl5pPr>
            <a:lvl6pPr marR="0" lvl="5" algn="l" rtl="0" eaLnBrk="1" hangingPunct="1">
              <a:lnSpc>
                <a:spcPct val="100000"/>
              </a:lnSpc>
              <a:spcBef>
                <a:spcPts val="0"/>
              </a:spcBef>
              <a:spcAft>
                <a:spcPts val="0"/>
              </a:spcAft>
              <a:buClr>
                <a:srgbClr val="48FFD5"/>
              </a:buClr>
              <a:buSzPts val="1100"/>
              <a:buFont typeface="Roboto Black"/>
              <a:buNone/>
              <a:defRPr sz="1100" b="0" i="0" u="none" strike="noStrike" cap="none">
                <a:solidFill>
                  <a:srgbClr val="48FFD5"/>
                </a:solidFill>
                <a:latin typeface="Roboto Black"/>
                <a:ea typeface="Roboto Black"/>
                <a:cs typeface="Roboto Black"/>
                <a:sym typeface="Roboto Black"/>
              </a:defRPr>
            </a:lvl6pPr>
            <a:lvl7pPr marR="0" lvl="6" algn="l" rtl="0" eaLnBrk="1" hangingPunct="1">
              <a:lnSpc>
                <a:spcPct val="100000"/>
              </a:lnSpc>
              <a:spcBef>
                <a:spcPts val="0"/>
              </a:spcBef>
              <a:spcAft>
                <a:spcPts val="0"/>
              </a:spcAft>
              <a:buClr>
                <a:srgbClr val="48FFD5"/>
              </a:buClr>
              <a:buSzPts val="1100"/>
              <a:buFont typeface="Roboto Black"/>
              <a:buNone/>
              <a:defRPr sz="1100" b="0" i="0" u="none" strike="noStrike" cap="none">
                <a:solidFill>
                  <a:srgbClr val="48FFD5"/>
                </a:solidFill>
                <a:latin typeface="Roboto Black"/>
                <a:ea typeface="Roboto Black"/>
                <a:cs typeface="Roboto Black"/>
                <a:sym typeface="Roboto Black"/>
              </a:defRPr>
            </a:lvl7pPr>
            <a:lvl8pPr marR="0" lvl="7" algn="l" rtl="0" eaLnBrk="1" hangingPunct="1">
              <a:lnSpc>
                <a:spcPct val="100000"/>
              </a:lnSpc>
              <a:spcBef>
                <a:spcPts val="0"/>
              </a:spcBef>
              <a:spcAft>
                <a:spcPts val="0"/>
              </a:spcAft>
              <a:buClr>
                <a:srgbClr val="48FFD5"/>
              </a:buClr>
              <a:buSzPts val="1100"/>
              <a:buFont typeface="Roboto Black"/>
              <a:buNone/>
              <a:defRPr sz="1100" b="0" i="0" u="none" strike="noStrike" cap="none">
                <a:solidFill>
                  <a:srgbClr val="48FFD5"/>
                </a:solidFill>
                <a:latin typeface="Roboto Black"/>
                <a:ea typeface="Roboto Black"/>
                <a:cs typeface="Roboto Black"/>
                <a:sym typeface="Roboto Black"/>
              </a:defRPr>
            </a:lvl8pPr>
            <a:lvl9pPr marR="0" lvl="8" algn="l" rtl="0" eaLnBrk="1" hangingPunct="1">
              <a:lnSpc>
                <a:spcPct val="100000"/>
              </a:lnSpc>
              <a:spcBef>
                <a:spcPts val="0"/>
              </a:spcBef>
              <a:spcAft>
                <a:spcPts val="0"/>
              </a:spcAft>
              <a:buClr>
                <a:srgbClr val="48FFD5"/>
              </a:buClr>
              <a:buSzPts val="1100"/>
              <a:buFont typeface="Roboto Black"/>
              <a:buNone/>
              <a:defRPr sz="1100" b="0" i="0" u="none" strike="noStrike" cap="none">
                <a:solidFill>
                  <a:srgbClr val="48FFD5"/>
                </a:solidFill>
                <a:latin typeface="Roboto Black"/>
                <a:ea typeface="Roboto Black"/>
                <a:cs typeface="Roboto Black"/>
                <a:sym typeface="Roboto Black"/>
              </a:defRPr>
            </a:lvl9pPr>
          </a:lstStyle>
          <a:p>
            <a:pPr algn="ctr">
              <a:buClr>
                <a:schemeClr val="dk1"/>
              </a:buClr>
              <a:buFont typeface="Arial"/>
              <a:buNone/>
            </a:pPr>
            <a:endParaRPr lang="en-US">
              <a:solidFill>
                <a:srgbClr val="0E2A47"/>
              </a:solidFill>
            </a:endParaRPr>
          </a:p>
          <a:p>
            <a:pPr algn="ctr"/>
            <a:endParaRPr lang="en-US" dirty="0">
              <a:solidFill>
                <a:srgbClr val="0E2A47"/>
              </a:solidFill>
            </a:endParaRPr>
          </a:p>
        </p:txBody>
      </p:sp>
      <p:sp>
        <p:nvSpPr>
          <p:cNvPr id="65" name="Google Shape;523;p30">
            <a:extLst>
              <a:ext uri="{FF2B5EF4-FFF2-40B4-BE49-F238E27FC236}">
                <a16:creationId xmlns:a16="http://schemas.microsoft.com/office/drawing/2014/main" id="{06596744-5763-4E78-A25D-2ABAD2E817D9}"/>
              </a:ext>
            </a:extLst>
          </p:cNvPr>
          <p:cNvSpPr/>
          <p:nvPr/>
        </p:nvSpPr>
        <p:spPr>
          <a:xfrm>
            <a:off x="4873014" y="161096"/>
            <a:ext cx="663962" cy="663962"/>
          </a:xfrm>
          <a:prstGeom prst="ellipse">
            <a:avLst/>
          </a:prstGeom>
          <a:solidFill>
            <a:srgbClr val="02C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524;p30">
            <a:extLst>
              <a:ext uri="{FF2B5EF4-FFF2-40B4-BE49-F238E27FC236}">
                <a16:creationId xmlns:a16="http://schemas.microsoft.com/office/drawing/2014/main" id="{A9525461-FB5D-4BAB-BC78-A7B7BE41DF65}"/>
              </a:ext>
            </a:extLst>
          </p:cNvPr>
          <p:cNvSpPr/>
          <p:nvPr/>
        </p:nvSpPr>
        <p:spPr>
          <a:xfrm>
            <a:off x="6461339" y="158159"/>
            <a:ext cx="663962" cy="663962"/>
          </a:xfrm>
          <a:prstGeom prst="ellipse">
            <a:avLst/>
          </a:prstGeom>
          <a:solidFill>
            <a:srgbClr val="02C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25;p30">
            <a:extLst>
              <a:ext uri="{FF2B5EF4-FFF2-40B4-BE49-F238E27FC236}">
                <a16:creationId xmlns:a16="http://schemas.microsoft.com/office/drawing/2014/main" id="{9A27B539-5C97-450E-BC53-9F86273F9B3F}"/>
              </a:ext>
            </a:extLst>
          </p:cNvPr>
          <p:cNvSpPr/>
          <p:nvPr/>
        </p:nvSpPr>
        <p:spPr>
          <a:xfrm>
            <a:off x="8038271" y="149162"/>
            <a:ext cx="663962" cy="663962"/>
          </a:xfrm>
          <a:prstGeom prst="ellipse">
            <a:avLst/>
          </a:prstGeom>
          <a:solidFill>
            <a:srgbClr val="02C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roup 67">
            <a:extLst>
              <a:ext uri="{FF2B5EF4-FFF2-40B4-BE49-F238E27FC236}">
                <a16:creationId xmlns:a16="http://schemas.microsoft.com/office/drawing/2014/main" id="{074F6DEF-E98C-47E4-89F0-4A8DF0FAF13B}"/>
              </a:ext>
            </a:extLst>
          </p:cNvPr>
          <p:cNvGrpSpPr/>
          <p:nvPr/>
        </p:nvGrpSpPr>
        <p:grpSpPr>
          <a:xfrm>
            <a:off x="6637247" y="312265"/>
            <a:ext cx="326995" cy="326868"/>
            <a:chOff x="4342178" y="2325581"/>
            <a:chExt cx="459642" cy="459463"/>
          </a:xfrm>
        </p:grpSpPr>
        <p:sp>
          <p:nvSpPr>
            <p:cNvPr id="69" name="Google Shape;527;p30">
              <a:extLst>
                <a:ext uri="{FF2B5EF4-FFF2-40B4-BE49-F238E27FC236}">
                  <a16:creationId xmlns:a16="http://schemas.microsoft.com/office/drawing/2014/main" id="{25ED8FF8-6B48-4C03-AD75-4C2648F6374D}"/>
                </a:ext>
              </a:extLst>
            </p:cNvPr>
            <p:cNvSpPr/>
            <p:nvPr/>
          </p:nvSpPr>
          <p:spPr>
            <a:xfrm>
              <a:off x="4473207" y="2325581"/>
              <a:ext cx="197589" cy="187106"/>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28;p30">
              <a:extLst>
                <a:ext uri="{FF2B5EF4-FFF2-40B4-BE49-F238E27FC236}">
                  <a16:creationId xmlns:a16="http://schemas.microsoft.com/office/drawing/2014/main" id="{C54F7D91-4107-47A0-A031-813A7C89B7B4}"/>
                </a:ext>
              </a:extLst>
            </p:cNvPr>
            <p:cNvSpPr/>
            <p:nvPr/>
          </p:nvSpPr>
          <p:spPr>
            <a:xfrm>
              <a:off x="4693441" y="2595473"/>
              <a:ext cx="108379" cy="10733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29;p30">
              <a:extLst>
                <a:ext uri="{FF2B5EF4-FFF2-40B4-BE49-F238E27FC236}">
                  <a16:creationId xmlns:a16="http://schemas.microsoft.com/office/drawing/2014/main" id="{89361607-0E7E-48B4-9F3A-BB7DA2FF2DD9}"/>
                </a:ext>
              </a:extLst>
            </p:cNvPr>
            <p:cNvSpPr/>
            <p:nvPr/>
          </p:nvSpPr>
          <p:spPr>
            <a:xfrm>
              <a:off x="4477733" y="2541456"/>
              <a:ext cx="188533" cy="161697"/>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30;p30">
              <a:extLst>
                <a:ext uri="{FF2B5EF4-FFF2-40B4-BE49-F238E27FC236}">
                  <a16:creationId xmlns:a16="http://schemas.microsoft.com/office/drawing/2014/main" id="{974B9A26-83E2-4B70-82F2-5988F746D567}"/>
                </a:ext>
              </a:extLst>
            </p:cNvPr>
            <p:cNvSpPr/>
            <p:nvPr/>
          </p:nvSpPr>
          <p:spPr>
            <a:xfrm>
              <a:off x="4342178" y="2729983"/>
              <a:ext cx="459642" cy="55061"/>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31;p30">
              <a:extLst>
                <a:ext uri="{FF2B5EF4-FFF2-40B4-BE49-F238E27FC236}">
                  <a16:creationId xmlns:a16="http://schemas.microsoft.com/office/drawing/2014/main" id="{32EEF992-3DD0-4837-A024-BE97E9A956AC}"/>
                </a:ext>
              </a:extLst>
            </p:cNvPr>
            <p:cNvSpPr/>
            <p:nvPr/>
          </p:nvSpPr>
          <p:spPr>
            <a:xfrm>
              <a:off x="4342178" y="2622302"/>
              <a:ext cx="108385" cy="81204"/>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roup 73">
            <a:extLst>
              <a:ext uri="{FF2B5EF4-FFF2-40B4-BE49-F238E27FC236}">
                <a16:creationId xmlns:a16="http://schemas.microsoft.com/office/drawing/2014/main" id="{204BA3D9-EEC8-41F4-A8CF-777F35AAA2AD}"/>
              </a:ext>
            </a:extLst>
          </p:cNvPr>
          <p:cNvGrpSpPr/>
          <p:nvPr/>
        </p:nvGrpSpPr>
        <p:grpSpPr>
          <a:xfrm>
            <a:off x="8211445" y="285552"/>
            <a:ext cx="336166" cy="337104"/>
            <a:chOff x="6502888" y="2334821"/>
            <a:chExt cx="472533" cy="473852"/>
          </a:xfrm>
        </p:grpSpPr>
        <p:sp>
          <p:nvSpPr>
            <p:cNvPr id="75" name="Google Shape;533;p30">
              <a:extLst>
                <a:ext uri="{FF2B5EF4-FFF2-40B4-BE49-F238E27FC236}">
                  <a16:creationId xmlns:a16="http://schemas.microsoft.com/office/drawing/2014/main" id="{C4C030BF-556F-4160-B733-D9E5AB5DC7B8}"/>
                </a:ext>
              </a:extLst>
            </p:cNvPr>
            <p:cNvSpPr/>
            <p:nvPr/>
          </p:nvSpPr>
          <p:spPr>
            <a:xfrm>
              <a:off x="6752786" y="2554366"/>
              <a:ext cx="222635" cy="253433"/>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34;p30">
              <a:extLst>
                <a:ext uri="{FF2B5EF4-FFF2-40B4-BE49-F238E27FC236}">
                  <a16:creationId xmlns:a16="http://schemas.microsoft.com/office/drawing/2014/main" id="{8B862205-4F8D-45B1-8A11-C9F8B35A1683}"/>
                </a:ext>
              </a:extLst>
            </p:cNvPr>
            <p:cNvSpPr/>
            <p:nvPr/>
          </p:nvSpPr>
          <p:spPr>
            <a:xfrm>
              <a:off x="6502888" y="2554366"/>
              <a:ext cx="222627" cy="254307"/>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535;p30">
              <a:extLst>
                <a:ext uri="{FF2B5EF4-FFF2-40B4-BE49-F238E27FC236}">
                  <a16:creationId xmlns:a16="http://schemas.microsoft.com/office/drawing/2014/main" id="{6E3522E6-7057-434D-9C00-5E1C8B2B7A56}"/>
                </a:ext>
              </a:extLst>
            </p:cNvPr>
            <p:cNvSpPr/>
            <p:nvPr/>
          </p:nvSpPr>
          <p:spPr>
            <a:xfrm>
              <a:off x="6600122" y="2334821"/>
              <a:ext cx="277184" cy="305789"/>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roup 77">
            <a:extLst>
              <a:ext uri="{FF2B5EF4-FFF2-40B4-BE49-F238E27FC236}">
                <a16:creationId xmlns:a16="http://schemas.microsoft.com/office/drawing/2014/main" id="{5DF35B6D-741F-4B38-B3C5-0AAD77EA1E17}"/>
              </a:ext>
            </a:extLst>
          </p:cNvPr>
          <p:cNvGrpSpPr/>
          <p:nvPr/>
        </p:nvGrpSpPr>
        <p:grpSpPr>
          <a:xfrm>
            <a:off x="5079032" y="308680"/>
            <a:ext cx="265274" cy="386825"/>
            <a:chOff x="2218390" y="2304852"/>
            <a:chExt cx="372883" cy="543742"/>
          </a:xfrm>
        </p:grpSpPr>
        <p:sp>
          <p:nvSpPr>
            <p:cNvPr id="79" name="Google Shape;537;p30">
              <a:extLst>
                <a:ext uri="{FF2B5EF4-FFF2-40B4-BE49-F238E27FC236}">
                  <a16:creationId xmlns:a16="http://schemas.microsoft.com/office/drawing/2014/main" id="{2C18CDF0-1EFD-4410-AE63-628AC8EFBFA4}"/>
                </a:ext>
              </a:extLst>
            </p:cNvPr>
            <p:cNvSpPr/>
            <p:nvPr/>
          </p:nvSpPr>
          <p:spPr>
            <a:xfrm>
              <a:off x="2261926" y="2304852"/>
              <a:ext cx="205134" cy="173977"/>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38;p30">
              <a:extLst>
                <a:ext uri="{FF2B5EF4-FFF2-40B4-BE49-F238E27FC236}">
                  <a16:creationId xmlns:a16="http://schemas.microsoft.com/office/drawing/2014/main" id="{C3648129-5F02-4EA7-8E9D-E60D1CBCD4FE}"/>
                </a:ext>
              </a:extLst>
            </p:cNvPr>
            <p:cNvSpPr/>
            <p:nvPr/>
          </p:nvSpPr>
          <p:spPr>
            <a:xfrm>
              <a:off x="2309887" y="2345355"/>
              <a:ext cx="109212" cy="70353"/>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39;p30">
              <a:extLst>
                <a:ext uri="{FF2B5EF4-FFF2-40B4-BE49-F238E27FC236}">
                  <a16:creationId xmlns:a16="http://schemas.microsoft.com/office/drawing/2014/main" id="{DE02B92D-9C5D-4A06-99FF-5AD18E6147D5}"/>
                </a:ext>
              </a:extLst>
            </p:cNvPr>
            <p:cNvSpPr/>
            <p:nvPr/>
          </p:nvSpPr>
          <p:spPr>
            <a:xfrm>
              <a:off x="2218390" y="2400454"/>
              <a:ext cx="372883" cy="44814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12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462;p28">
            <a:extLst>
              <a:ext uri="{FF2B5EF4-FFF2-40B4-BE49-F238E27FC236}">
                <a16:creationId xmlns:a16="http://schemas.microsoft.com/office/drawing/2014/main" id="{08033FC4-28F8-4816-998E-C48D49175095}"/>
              </a:ext>
            </a:extLst>
          </p:cNvPr>
          <p:cNvSpPr txBox="1">
            <a:spLocks/>
          </p:cNvSpPr>
          <p:nvPr/>
        </p:nvSpPr>
        <p:spPr>
          <a:xfrm>
            <a:off x="4490796" y="1235530"/>
            <a:ext cx="1476893" cy="13957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1pPr>
            <a:lvl2pPr marR="0" lvl="1"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2pPr>
            <a:lvl3pPr marR="0" lvl="2"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3pPr>
            <a:lvl4pPr marR="0" lvl="3"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4pPr>
            <a:lvl5pPr marR="0" lvl="4"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5pPr>
            <a:lvl6pPr marR="0" lvl="5"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6pPr>
            <a:lvl7pPr marR="0" lvl="6"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7pPr>
            <a:lvl8pPr marR="0" lvl="7"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8pPr>
            <a:lvl9pPr marR="0" lvl="8"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9pPr>
          </a:lstStyle>
          <a:p>
            <a:r>
              <a:rPr lang="en-US" sz="800" dirty="0">
                <a:latin typeface="Oswald" panose="02000503000000000000" pitchFamily="2" charset="0"/>
              </a:rPr>
              <a:t>EASY TO MANIPULATE</a:t>
            </a:r>
          </a:p>
          <a:p>
            <a:r>
              <a:rPr lang="en-US" sz="800" dirty="0">
                <a:latin typeface="Oswald" panose="02000503000000000000" pitchFamily="2" charset="0"/>
              </a:rPr>
              <a:t>AND ACCESIBLE</a:t>
            </a:r>
          </a:p>
        </p:txBody>
      </p:sp>
      <p:sp>
        <p:nvSpPr>
          <p:cNvPr id="83" name="Google Shape;462;p28">
            <a:extLst>
              <a:ext uri="{FF2B5EF4-FFF2-40B4-BE49-F238E27FC236}">
                <a16:creationId xmlns:a16="http://schemas.microsoft.com/office/drawing/2014/main" id="{BF723324-A1A3-4765-89C5-7D216A2DA970}"/>
              </a:ext>
            </a:extLst>
          </p:cNvPr>
          <p:cNvSpPr txBox="1">
            <a:spLocks/>
          </p:cNvSpPr>
          <p:nvPr/>
        </p:nvSpPr>
        <p:spPr>
          <a:xfrm>
            <a:off x="6110818" y="512231"/>
            <a:ext cx="1436295" cy="87557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1pPr>
            <a:lvl2pPr marR="0" lvl="1"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2pPr>
            <a:lvl3pPr marR="0" lvl="2"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3pPr>
            <a:lvl4pPr marR="0" lvl="3"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4pPr>
            <a:lvl5pPr marR="0" lvl="4"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5pPr>
            <a:lvl6pPr marR="0" lvl="5"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6pPr>
            <a:lvl7pPr marR="0" lvl="6"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7pPr>
            <a:lvl8pPr marR="0" lvl="7"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8pPr>
            <a:lvl9pPr marR="0" lvl="8"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9pPr>
          </a:lstStyle>
          <a:p>
            <a:r>
              <a:rPr lang="en-US" sz="800" dirty="0">
                <a:latin typeface="Oswald" panose="02000503000000000000" pitchFamily="2" charset="0"/>
              </a:rPr>
              <a:t>INCRESE PREDICTIBILITY </a:t>
            </a:r>
          </a:p>
          <a:p>
            <a:r>
              <a:rPr lang="en-US" sz="800" dirty="0">
                <a:latin typeface="Oswald" panose="02000503000000000000" pitchFamily="2" charset="0"/>
              </a:rPr>
              <a:t>MITIGATE PROJECT RISKS</a:t>
            </a:r>
          </a:p>
        </p:txBody>
      </p:sp>
      <p:sp>
        <p:nvSpPr>
          <p:cNvPr id="84" name="Google Shape;462;p28">
            <a:extLst>
              <a:ext uri="{FF2B5EF4-FFF2-40B4-BE49-F238E27FC236}">
                <a16:creationId xmlns:a16="http://schemas.microsoft.com/office/drawing/2014/main" id="{638CA3F5-F41B-461E-A947-7E6988000A7A}"/>
              </a:ext>
            </a:extLst>
          </p:cNvPr>
          <p:cNvSpPr txBox="1">
            <a:spLocks/>
          </p:cNvSpPr>
          <p:nvPr/>
        </p:nvSpPr>
        <p:spPr>
          <a:xfrm>
            <a:off x="7713179" y="673261"/>
            <a:ext cx="1324029" cy="70953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1pPr>
            <a:lvl2pPr marR="0" lvl="1"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2pPr>
            <a:lvl3pPr marR="0" lvl="2"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3pPr>
            <a:lvl4pPr marR="0" lvl="3"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4pPr>
            <a:lvl5pPr marR="0" lvl="4"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5pPr>
            <a:lvl6pPr marR="0" lvl="5"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6pPr>
            <a:lvl7pPr marR="0" lvl="6"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7pPr>
            <a:lvl8pPr marR="0" lvl="7"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8pPr>
            <a:lvl9pPr marR="0" lvl="8"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9pPr>
          </a:lstStyle>
          <a:p>
            <a:r>
              <a:rPr lang="en-US" sz="800" dirty="0">
                <a:latin typeface="Oswald" panose="02000503000000000000" pitchFamily="2" charset="0"/>
              </a:rPr>
              <a:t>A NON STOP PROCESS TO THE WAY WE DO BUSINESS</a:t>
            </a:r>
          </a:p>
        </p:txBody>
      </p:sp>
      <p:grpSp>
        <p:nvGrpSpPr>
          <p:cNvPr id="117" name="Group 116">
            <a:extLst>
              <a:ext uri="{FF2B5EF4-FFF2-40B4-BE49-F238E27FC236}">
                <a16:creationId xmlns:a16="http://schemas.microsoft.com/office/drawing/2014/main" id="{8A3BB041-1260-43F7-B4D7-6D69BF639BBD}"/>
              </a:ext>
            </a:extLst>
          </p:cNvPr>
          <p:cNvGrpSpPr/>
          <p:nvPr/>
        </p:nvGrpSpPr>
        <p:grpSpPr>
          <a:xfrm>
            <a:off x="-17968" y="85828"/>
            <a:ext cx="1487436" cy="1234600"/>
            <a:chOff x="-326547" y="200234"/>
            <a:chExt cx="6279672" cy="5212246"/>
          </a:xfrm>
        </p:grpSpPr>
        <p:sp>
          <p:nvSpPr>
            <p:cNvPr id="118" name="AutoShape 4">
              <a:extLst>
                <a:ext uri="{FF2B5EF4-FFF2-40B4-BE49-F238E27FC236}">
                  <a16:creationId xmlns:a16="http://schemas.microsoft.com/office/drawing/2014/main" id="{B17D66CD-77C3-4E20-BB98-B59169CFD3EB}"/>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9" name="Picture 118">
              <a:extLst>
                <a:ext uri="{FF2B5EF4-FFF2-40B4-BE49-F238E27FC236}">
                  <a16:creationId xmlns:a16="http://schemas.microsoft.com/office/drawing/2014/main" id="{4D576FC0-12AE-4AA9-8B43-0398CC652EEB}"/>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120" name="Picture 119">
              <a:extLst>
                <a:ext uri="{FF2B5EF4-FFF2-40B4-BE49-F238E27FC236}">
                  <a16:creationId xmlns:a16="http://schemas.microsoft.com/office/drawing/2014/main" id="{5554AAFC-AFCB-4494-8E29-4FA76CB2DDDE}"/>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121" name="Group 120">
              <a:extLst>
                <a:ext uri="{FF2B5EF4-FFF2-40B4-BE49-F238E27FC236}">
                  <a16:creationId xmlns:a16="http://schemas.microsoft.com/office/drawing/2014/main" id="{EEF082F6-09EA-4434-AD35-BB612827708A}"/>
                </a:ext>
              </a:extLst>
            </p:cNvPr>
            <p:cNvGrpSpPr/>
            <p:nvPr/>
          </p:nvGrpSpPr>
          <p:grpSpPr>
            <a:xfrm>
              <a:off x="-326547" y="200234"/>
              <a:ext cx="5212246" cy="5212246"/>
              <a:chOff x="-326547" y="200234"/>
              <a:chExt cx="5212246" cy="5212246"/>
            </a:xfrm>
          </p:grpSpPr>
          <p:pic>
            <p:nvPicPr>
              <p:cNvPr id="122" name="Picture 121">
                <a:extLst>
                  <a:ext uri="{FF2B5EF4-FFF2-40B4-BE49-F238E27FC236}">
                    <a16:creationId xmlns:a16="http://schemas.microsoft.com/office/drawing/2014/main" id="{45803B8A-F865-4D89-A939-CC46171C4072}"/>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123" name="Google Shape;105;p20">
                <a:extLst>
                  <a:ext uri="{FF2B5EF4-FFF2-40B4-BE49-F238E27FC236}">
                    <a16:creationId xmlns:a16="http://schemas.microsoft.com/office/drawing/2014/main" id="{2EDB5104-E3D2-44EB-96A2-305B52900E2B}"/>
                  </a:ext>
                </a:extLst>
              </p:cNvPr>
              <p:cNvSpPr txBox="1">
                <a:spLocks/>
              </p:cNvSpPr>
              <p:nvPr/>
            </p:nvSpPr>
            <p:spPr>
              <a:xfrm>
                <a:off x="1362498" y="2102847"/>
                <a:ext cx="2541386" cy="1542603"/>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1800" dirty="0">
                    <a:solidFill>
                      <a:srgbClr val="D3DDEB"/>
                    </a:solidFill>
                    <a:latin typeface="Oswald" panose="02000503000000000000" pitchFamily="2" charset="0"/>
                  </a:rPr>
                  <a:t>C</a:t>
                </a:r>
                <a:r>
                  <a:rPr lang="en-US" sz="1800" dirty="0">
                    <a:latin typeface="Oswald" panose="02000503000000000000" pitchFamily="2" charset="0"/>
                  </a:rPr>
                  <a:t>S</a:t>
                </a:r>
              </a:p>
            </p:txBody>
          </p:sp>
        </p:grpSp>
      </p:grpSp>
      <p:pic>
        <p:nvPicPr>
          <p:cNvPr id="132" name="Picture 131">
            <a:extLst>
              <a:ext uri="{FF2B5EF4-FFF2-40B4-BE49-F238E27FC236}">
                <a16:creationId xmlns:a16="http://schemas.microsoft.com/office/drawing/2014/main" id="{1902BD14-8BB1-42D4-91AE-C9B157AB901F}"/>
              </a:ext>
            </a:extLst>
          </p:cNvPr>
          <p:cNvPicPr>
            <a:picLocks noChangeAspect="1"/>
          </p:cNvPicPr>
          <p:nvPr/>
        </p:nvPicPr>
        <p:blipFill>
          <a:blip r:embed="rId6"/>
          <a:stretch>
            <a:fillRect/>
          </a:stretch>
        </p:blipFill>
        <p:spPr>
          <a:xfrm>
            <a:off x="5365597" y="2227746"/>
            <a:ext cx="3588590" cy="2469905"/>
          </a:xfrm>
          <a:prstGeom prst="rect">
            <a:avLst/>
          </a:prstGeom>
        </p:spPr>
      </p:pic>
      <p:sp>
        <p:nvSpPr>
          <p:cNvPr id="137" name="Google Shape;106;p20">
            <a:extLst>
              <a:ext uri="{FF2B5EF4-FFF2-40B4-BE49-F238E27FC236}">
                <a16:creationId xmlns:a16="http://schemas.microsoft.com/office/drawing/2014/main" id="{7527A5FC-ED36-4139-B363-0A95F19EA8A4}"/>
              </a:ext>
            </a:extLst>
          </p:cNvPr>
          <p:cNvSpPr txBox="1">
            <a:spLocks/>
          </p:cNvSpPr>
          <p:nvPr/>
        </p:nvSpPr>
        <p:spPr>
          <a:xfrm>
            <a:off x="35482" y="1564765"/>
            <a:ext cx="2751238" cy="2885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eaLnBrk="1" hangingPunct="1">
              <a:lnSpc>
                <a:spcPct val="100000"/>
              </a:lnSpc>
              <a:spcBef>
                <a:spcPts val="0"/>
              </a:spcBef>
              <a:spcAft>
                <a:spcPts val="0"/>
              </a:spcAft>
              <a:buClr>
                <a:srgbClr val="0E2A47"/>
              </a:buClr>
              <a:buSzPts val="1000"/>
              <a:buFont typeface="Roboto Light"/>
              <a:buNone/>
              <a:defRPr sz="1000" b="0" i="0" u="none" strike="noStrike" cap="none">
                <a:solidFill>
                  <a:srgbClr val="0E2A47"/>
                </a:solidFill>
                <a:latin typeface="Roboto Light"/>
                <a:ea typeface="Roboto Light"/>
                <a:cs typeface="Roboto Light"/>
                <a:sym typeface="Roboto Light"/>
              </a:defRPr>
            </a:lvl1pPr>
            <a:lvl2pPr marL="914400" marR="0" lvl="1"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2pPr>
            <a:lvl3pPr marL="1371600" marR="0" lvl="2"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3pPr>
            <a:lvl4pPr marL="1828800" marR="0" lvl="3"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4pPr>
            <a:lvl5pPr marL="2286000" marR="0" lvl="4"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5pPr>
            <a:lvl6pPr marL="2743200" marR="0" lvl="5"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6pPr>
            <a:lvl7pPr marL="3200400" marR="0" lvl="6"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7pPr>
            <a:lvl8pPr marL="3657600" marR="0" lvl="7"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8pPr>
            <a:lvl9pPr marL="4114800" marR="0" lvl="8"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9pPr>
          </a:lstStyle>
          <a:p>
            <a:r>
              <a:rPr lang="en-US" sz="1400" dirty="0">
                <a:solidFill>
                  <a:srgbClr val="48FFD5"/>
                </a:solidFill>
                <a:latin typeface="Oswald" panose="02000503000000000000" pitchFamily="2" charset="0"/>
              </a:rPr>
              <a:t>How does it work?</a:t>
            </a:r>
          </a:p>
        </p:txBody>
      </p:sp>
      <p:sp>
        <p:nvSpPr>
          <p:cNvPr id="138" name="Google Shape;106;p20">
            <a:extLst>
              <a:ext uri="{FF2B5EF4-FFF2-40B4-BE49-F238E27FC236}">
                <a16:creationId xmlns:a16="http://schemas.microsoft.com/office/drawing/2014/main" id="{CCC9CE4F-3CAD-41EB-B9D7-43884E3A5630}"/>
              </a:ext>
            </a:extLst>
          </p:cNvPr>
          <p:cNvSpPr txBox="1">
            <a:spLocks/>
          </p:cNvSpPr>
          <p:nvPr/>
        </p:nvSpPr>
        <p:spPr>
          <a:xfrm>
            <a:off x="4042490" y="1560868"/>
            <a:ext cx="2545071" cy="2885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eaLnBrk="1" hangingPunct="1">
              <a:lnSpc>
                <a:spcPct val="100000"/>
              </a:lnSpc>
              <a:spcBef>
                <a:spcPts val="0"/>
              </a:spcBef>
              <a:spcAft>
                <a:spcPts val="0"/>
              </a:spcAft>
              <a:buClr>
                <a:srgbClr val="0E2A47"/>
              </a:buClr>
              <a:buSzPts val="1000"/>
              <a:buFont typeface="Roboto Light"/>
              <a:buNone/>
              <a:defRPr sz="1000" b="0" i="0" u="none" strike="noStrike" cap="none">
                <a:solidFill>
                  <a:srgbClr val="0E2A47"/>
                </a:solidFill>
                <a:latin typeface="Roboto Light"/>
                <a:ea typeface="Roboto Light"/>
                <a:cs typeface="Roboto Light"/>
                <a:sym typeface="Roboto Light"/>
              </a:defRPr>
            </a:lvl1pPr>
            <a:lvl2pPr marL="914400" marR="0" lvl="1"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2pPr>
            <a:lvl3pPr marL="1371600" marR="0" lvl="2"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3pPr>
            <a:lvl4pPr marL="1828800" marR="0" lvl="3"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4pPr>
            <a:lvl5pPr marL="2286000" marR="0" lvl="4"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5pPr>
            <a:lvl6pPr marL="2743200" marR="0" lvl="5"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6pPr>
            <a:lvl7pPr marL="3200400" marR="0" lvl="6"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7pPr>
            <a:lvl8pPr marL="3657600" marR="0" lvl="7"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8pPr>
            <a:lvl9pPr marL="4114800" marR="0" lvl="8"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9pPr>
          </a:lstStyle>
          <a:p>
            <a:r>
              <a:rPr lang="en-US" sz="1400" dirty="0">
                <a:solidFill>
                  <a:srgbClr val="48FFD5"/>
                </a:solidFill>
                <a:latin typeface="Oswald" panose="02000503000000000000" pitchFamily="2" charset="0"/>
              </a:rPr>
              <a:t>What will you get?</a:t>
            </a:r>
          </a:p>
        </p:txBody>
      </p:sp>
      <p:grpSp>
        <p:nvGrpSpPr>
          <p:cNvPr id="135" name="Group 134">
            <a:extLst>
              <a:ext uri="{FF2B5EF4-FFF2-40B4-BE49-F238E27FC236}">
                <a16:creationId xmlns:a16="http://schemas.microsoft.com/office/drawing/2014/main" id="{4724AEFE-20B5-4890-857B-4AF63D3E2C18}"/>
              </a:ext>
            </a:extLst>
          </p:cNvPr>
          <p:cNvGrpSpPr/>
          <p:nvPr/>
        </p:nvGrpSpPr>
        <p:grpSpPr>
          <a:xfrm>
            <a:off x="4014089" y="2066695"/>
            <a:ext cx="1797237" cy="2768125"/>
            <a:chOff x="3984813" y="2242761"/>
            <a:chExt cx="1596410" cy="2458810"/>
          </a:xfrm>
        </p:grpSpPr>
        <p:pic>
          <p:nvPicPr>
            <p:cNvPr id="3" name="Picture 2">
              <a:extLst>
                <a:ext uri="{FF2B5EF4-FFF2-40B4-BE49-F238E27FC236}">
                  <a16:creationId xmlns:a16="http://schemas.microsoft.com/office/drawing/2014/main" id="{B67AC9A5-4239-45EC-9928-313423EAF421}"/>
                </a:ext>
              </a:extLst>
            </p:cNvPr>
            <p:cNvPicPr>
              <a:picLocks noChangeAspect="1"/>
            </p:cNvPicPr>
            <p:nvPr/>
          </p:nvPicPr>
          <p:blipFill rotWithShape="1">
            <a:blip r:embed="rId7"/>
            <a:srcRect l="621" r="1483"/>
            <a:stretch/>
          </p:blipFill>
          <p:spPr>
            <a:xfrm>
              <a:off x="4168431" y="2242761"/>
              <a:ext cx="1188138" cy="24588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10" name="Freeform: Shape 109">
              <a:extLst>
                <a:ext uri="{FF2B5EF4-FFF2-40B4-BE49-F238E27FC236}">
                  <a16:creationId xmlns:a16="http://schemas.microsoft.com/office/drawing/2014/main" id="{93BFB052-2EE1-4CD6-83B5-1E6ED37FBD51}"/>
                </a:ext>
              </a:extLst>
            </p:cNvPr>
            <p:cNvSpPr/>
            <p:nvPr/>
          </p:nvSpPr>
          <p:spPr>
            <a:xfrm>
              <a:off x="3984813" y="2510473"/>
              <a:ext cx="1596410" cy="425615"/>
            </a:xfrm>
            <a:custGeom>
              <a:avLst/>
              <a:gdLst>
                <a:gd name="connsiteX0" fmla="*/ 0 w 1043581"/>
                <a:gd name="connsiteY0" fmla="*/ 0 h 1004951"/>
                <a:gd name="connsiteX1" fmla="*/ 1043581 w 1043581"/>
                <a:gd name="connsiteY1" fmla="*/ 0 h 1004951"/>
                <a:gd name="connsiteX2" fmla="*/ 1043581 w 1043581"/>
                <a:gd name="connsiteY2" fmla="*/ 1004951 h 1004951"/>
                <a:gd name="connsiteX3" fmla="*/ 0 w 1043581"/>
                <a:gd name="connsiteY3" fmla="*/ 1004951 h 1004951"/>
                <a:gd name="connsiteX4" fmla="*/ 0 w 1043581"/>
                <a:gd name="connsiteY4" fmla="*/ 0 h 100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3581" h="1004951">
                  <a:moveTo>
                    <a:pt x="0" y="0"/>
                  </a:moveTo>
                  <a:lnTo>
                    <a:pt x="1043581" y="0"/>
                  </a:lnTo>
                  <a:lnTo>
                    <a:pt x="1043581" y="1004951"/>
                  </a:lnTo>
                  <a:lnTo>
                    <a:pt x="0" y="10049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AR" sz="700" kern="1200" dirty="0">
                  <a:solidFill>
                    <a:schemeClr val="tx1"/>
                  </a:solidFill>
                  <a:latin typeface="Oswald" panose="02000503000000000000" pitchFamily="2" charset="0"/>
                  <a:ea typeface="Roboto Black" panose="020B0604020202020204" charset="0"/>
                </a:rPr>
                <a:t>YOUR </a:t>
              </a:r>
              <a:r>
                <a:rPr lang="es-AR" sz="700" kern="1200" dirty="0">
                  <a:solidFill>
                    <a:srgbClr val="02C2AB"/>
                  </a:solidFill>
                  <a:latin typeface="Oswald" panose="02000503000000000000" pitchFamily="2" charset="0"/>
                  <a:ea typeface="Roboto Black" panose="020B0604020202020204" charset="0"/>
                </a:rPr>
                <a:t>CS</a:t>
              </a:r>
              <a:r>
                <a:rPr lang="es-AR" sz="700" kern="1200" dirty="0">
                  <a:solidFill>
                    <a:schemeClr val="tx1"/>
                  </a:solidFill>
                  <a:latin typeface="Oswald" panose="02000503000000000000" pitchFamily="2" charset="0"/>
                  <a:ea typeface="Roboto Black" panose="020B0604020202020204" charset="0"/>
                </a:rPr>
                <a:t> PROJECT</a:t>
              </a:r>
              <a:endParaRPr lang="en-US" sz="700" kern="1200" dirty="0">
                <a:solidFill>
                  <a:schemeClr val="tx1"/>
                </a:solidFill>
                <a:latin typeface="Oswald" panose="02000503000000000000" pitchFamily="2" charset="0"/>
                <a:ea typeface="Roboto Black" panose="020B0604020202020204" charset="0"/>
              </a:endParaRPr>
            </a:p>
          </p:txBody>
        </p:sp>
        <p:sp>
          <p:nvSpPr>
            <p:cNvPr id="111" name="Freeform: Shape 110">
              <a:extLst>
                <a:ext uri="{FF2B5EF4-FFF2-40B4-BE49-F238E27FC236}">
                  <a16:creationId xmlns:a16="http://schemas.microsoft.com/office/drawing/2014/main" id="{D10F7928-984D-4927-8B31-936A595E884C}"/>
                </a:ext>
              </a:extLst>
            </p:cNvPr>
            <p:cNvSpPr/>
            <p:nvPr/>
          </p:nvSpPr>
          <p:spPr>
            <a:xfrm>
              <a:off x="4121405" y="2964558"/>
              <a:ext cx="781945" cy="208472"/>
            </a:xfrm>
            <a:custGeom>
              <a:avLst/>
              <a:gdLst>
                <a:gd name="connsiteX0" fmla="*/ 0 w 1043581"/>
                <a:gd name="connsiteY0" fmla="*/ 0 h 1004951"/>
                <a:gd name="connsiteX1" fmla="*/ 1043581 w 1043581"/>
                <a:gd name="connsiteY1" fmla="*/ 0 h 1004951"/>
                <a:gd name="connsiteX2" fmla="*/ 1043581 w 1043581"/>
                <a:gd name="connsiteY2" fmla="*/ 1004951 h 1004951"/>
                <a:gd name="connsiteX3" fmla="*/ 0 w 1043581"/>
                <a:gd name="connsiteY3" fmla="*/ 1004951 h 1004951"/>
                <a:gd name="connsiteX4" fmla="*/ 0 w 1043581"/>
                <a:gd name="connsiteY4" fmla="*/ 0 h 100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3581" h="1004951">
                  <a:moveTo>
                    <a:pt x="0" y="0"/>
                  </a:moveTo>
                  <a:lnTo>
                    <a:pt x="1043581" y="0"/>
                  </a:lnTo>
                  <a:lnTo>
                    <a:pt x="1043581" y="1004951"/>
                  </a:lnTo>
                  <a:lnTo>
                    <a:pt x="0" y="10049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AR" sz="700" kern="1200" dirty="0">
                  <a:solidFill>
                    <a:schemeClr val="tx1"/>
                  </a:solidFill>
                  <a:latin typeface="Oswald" panose="02000503000000000000" pitchFamily="2" charset="0"/>
                  <a:ea typeface="Roboto Black" panose="020B0604020202020204" charset="0"/>
                </a:rPr>
                <a:t>SITE </a:t>
              </a:r>
            </a:p>
            <a:p>
              <a:pPr marL="0" lvl="0" indent="0" algn="ctr" defTabSz="622300">
                <a:lnSpc>
                  <a:spcPct val="90000"/>
                </a:lnSpc>
                <a:spcBef>
                  <a:spcPct val="0"/>
                </a:spcBef>
                <a:spcAft>
                  <a:spcPct val="35000"/>
                </a:spcAft>
                <a:buNone/>
              </a:pPr>
              <a:r>
                <a:rPr lang="es-AR" sz="700" kern="1200" dirty="0">
                  <a:solidFill>
                    <a:schemeClr val="tx1"/>
                  </a:solidFill>
                  <a:latin typeface="Oswald" panose="02000503000000000000" pitchFamily="2" charset="0"/>
                  <a:ea typeface="Roboto Black" panose="020B0604020202020204" charset="0"/>
                </a:rPr>
                <a:t>AREA</a:t>
              </a:r>
              <a:endParaRPr lang="en-US" sz="700" kern="1200" dirty="0">
                <a:solidFill>
                  <a:schemeClr val="tx1"/>
                </a:solidFill>
                <a:latin typeface="Oswald" panose="02000503000000000000" pitchFamily="2" charset="0"/>
                <a:ea typeface="Roboto Black" panose="020B0604020202020204" charset="0"/>
              </a:endParaRPr>
            </a:p>
          </p:txBody>
        </p:sp>
        <p:sp>
          <p:nvSpPr>
            <p:cNvPr id="112" name="Freeform: Shape 111">
              <a:extLst>
                <a:ext uri="{FF2B5EF4-FFF2-40B4-BE49-F238E27FC236}">
                  <a16:creationId xmlns:a16="http://schemas.microsoft.com/office/drawing/2014/main" id="{B371F9BD-B470-4975-9990-EBB507B92F3F}"/>
                </a:ext>
              </a:extLst>
            </p:cNvPr>
            <p:cNvSpPr/>
            <p:nvPr/>
          </p:nvSpPr>
          <p:spPr>
            <a:xfrm>
              <a:off x="4625445" y="2964558"/>
              <a:ext cx="781945" cy="208472"/>
            </a:xfrm>
            <a:custGeom>
              <a:avLst/>
              <a:gdLst>
                <a:gd name="connsiteX0" fmla="*/ 0 w 1043581"/>
                <a:gd name="connsiteY0" fmla="*/ 0 h 1004951"/>
                <a:gd name="connsiteX1" fmla="*/ 1043581 w 1043581"/>
                <a:gd name="connsiteY1" fmla="*/ 0 h 1004951"/>
                <a:gd name="connsiteX2" fmla="*/ 1043581 w 1043581"/>
                <a:gd name="connsiteY2" fmla="*/ 1004951 h 1004951"/>
                <a:gd name="connsiteX3" fmla="*/ 0 w 1043581"/>
                <a:gd name="connsiteY3" fmla="*/ 1004951 h 1004951"/>
                <a:gd name="connsiteX4" fmla="*/ 0 w 1043581"/>
                <a:gd name="connsiteY4" fmla="*/ 0 h 100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3581" h="1004951">
                  <a:moveTo>
                    <a:pt x="0" y="0"/>
                  </a:moveTo>
                  <a:lnTo>
                    <a:pt x="1043581" y="0"/>
                  </a:lnTo>
                  <a:lnTo>
                    <a:pt x="1043581" y="1004951"/>
                  </a:lnTo>
                  <a:lnTo>
                    <a:pt x="0" y="10049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AR" sz="700" kern="1200" dirty="0">
                  <a:solidFill>
                    <a:schemeClr val="tx1"/>
                  </a:solidFill>
                  <a:latin typeface="Oswald" panose="02000503000000000000" pitchFamily="2" charset="0"/>
                  <a:ea typeface="Roboto Black" panose="020B0604020202020204" charset="0"/>
                </a:rPr>
                <a:t>BUILDING </a:t>
              </a:r>
            </a:p>
            <a:p>
              <a:pPr marL="0" lvl="0" indent="0" algn="ctr" defTabSz="622300">
                <a:lnSpc>
                  <a:spcPct val="90000"/>
                </a:lnSpc>
                <a:spcBef>
                  <a:spcPct val="0"/>
                </a:spcBef>
                <a:spcAft>
                  <a:spcPct val="35000"/>
                </a:spcAft>
                <a:buNone/>
              </a:pPr>
              <a:r>
                <a:rPr lang="es-AR" sz="700" kern="1200" dirty="0">
                  <a:solidFill>
                    <a:schemeClr val="tx1"/>
                  </a:solidFill>
                  <a:latin typeface="Oswald" panose="02000503000000000000" pitchFamily="2" charset="0"/>
                  <a:ea typeface="Roboto Black" panose="020B0604020202020204" charset="0"/>
                </a:rPr>
                <a:t>AREA</a:t>
              </a:r>
              <a:endParaRPr lang="en-US" sz="700" kern="1200" dirty="0">
                <a:solidFill>
                  <a:schemeClr val="tx1"/>
                </a:solidFill>
                <a:latin typeface="Oswald" panose="02000503000000000000" pitchFamily="2" charset="0"/>
                <a:ea typeface="Roboto Black" panose="020B0604020202020204" charset="0"/>
              </a:endParaRPr>
            </a:p>
          </p:txBody>
        </p:sp>
        <p:sp>
          <p:nvSpPr>
            <p:cNvPr id="113" name="Freeform: Shape 112">
              <a:extLst>
                <a:ext uri="{FF2B5EF4-FFF2-40B4-BE49-F238E27FC236}">
                  <a16:creationId xmlns:a16="http://schemas.microsoft.com/office/drawing/2014/main" id="{DBDB98EB-E7C3-47CF-B79B-D5A117D0F28D}"/>
                </a:ext>
              </a:extLst>
            </p:cNvPr>
            <p:cNvSpPr/>
            <p:nvPr/>
          </p:nvSpPr>
          <p:spPr>
            <a:xfrm>
              <a:off x="4128547" y="3562230"/>
              <a:ext cx="781945" cy="208472"/>
            </a:xfrm>
            <a:custGeom>
              <a:avLst/>
              <a:gdLst>
                <a:gd name="connsiteX0" fmla="*/ 0 w 1043581"/>
                <a:gd name="connsiteY0" fmla="*/ 0 h 1004951"/>
                <a:gd name="connsiteX1" fmla="*/ 1043581 w 1043581"/>
                <a:gd name="connsiteY1" fmla="*/ 0 h 1004951"/>
                <a:gd name="connsiteX2" fmla="*/ 1043581 w 1043581"/>
                <a:gd name="connsiteY2" fmla="*/ 1004951 h 1004951"/>
                <a:gd name="connsiteX3" fmla="*/ 0 w 1043581"/>
                <a:gd name="connsiteY3" fmla="*/ 1004951 h 1004951"/>
                <a:gd name="connsiteX4" fmla="*/ 0 w 1043581"/>
                <a:gd name="connsiteY4" fmla="*/ 0 h 100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3581" h="1004951">
                  <a:moveTo>
                    <a:pt x="0" y="0"/>
                  </a:moveTo>
                  <a:lnTo>
                    <a:pt x="1043581" y="0"/>
                  </a:lnTo>
                  <a:lnTo>
                    <a:pt x="1043581" y="1004951"/>
                  </a:lnTo>
                  <a:lnTo>
                    <a:pt x="0" y="10049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AR" sz="700" kern="1200" dirty="0">
                  <a:solidFill>
                    <a:schemeClr val="tx1"/>
                  </a:solidFill>
                  <a:latin typeface="Oswald" panose="02000503000000000000" pitchFamily="2" charset="0"/>
                  <a:ea typeface="Roboto Black" panose="020B0604020202020204" charset="0"/>
                </a:rPr>
                <a:t>MATERIALS</a:t>
              </a:r>
              <a:endParaRPr lang="en-US" sz="700" kern="1200" dirty="0">
                <a:solidFill>
                  <a:schemeClr val="tx1"/>
                </a:solidFill>
                <a:latin typeface="Oswald" panose="02000503000000000000" pitchFamily="2" charset="0"/>
                <a:ea typeface="Roboto Black" panose="020B0604020202020204" charset="0"/>
              </a:endParaRPr>
            </a:p>
          </p:txBody>
        </p:sp>
        <p:sp>
          <p:nvSpPr>
            <p:cNvPr id="114" name="Freeform: Shape 113">
              <a:extLst>
                <a:ext uri="{FF2B5EF4-FFF2-40B4-BE49-F238E27FC236}">
                  <a16:creationId xmlns:a16="http://schemas.microsoft.com/office/drawing/2014/main" id="{2FBE8CB2-1B70-40A7-8CA6-C1CCE62660AC}"/>
                </a:ext>
              </a:extLst>
            </p:cNvPr>
            <p:cNvSpPr/>
            <p:nvPr/>
          </p:nvSpPr>
          <p:spPr>
            <a:xfrm>
              <a:off x="4645014" y="3566817"/>
              <a:ext cx="781945" cy="208472"/>
            </a:xfrm>
            <a:custGeom>
              <a:avLst/>
              <a:gdLst>
                <a:gd name="connsiteX0" fmla="*/ 0 w 1043581"/>
                <a:gd name="connsiteY0" fmla="*/ 0 h 1004951"/>
                <a:gd name="connsiteX1" fmla="*/ 1043581 w 1043581"/>
                <a:gd name="connsiteY1" fmla="*/ 0 h 1004951"/>
                <a:gd name="connsiteX2" fmla="*/ 1043581 w 1043581"/>
                <a:gd name="connsiteY2" fmla="*/ 1004951 h 1004951"/>
                <a:gd name="connsiteX3" fmla="*/ 0 w 1043581"/>
                <a:gd name="connsiteY3" fmla="*/ 1004951 h 1004951"/>
                <a:gd name="connsiteX4" fmla="*/ 0 w 1043581"/>
                <a:gd name="connsiteY4" fmla="*/ 0 h 100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3581" h="1004951">
                  <a:moveTo>
                    <a:pt x="0" y="0"/>
                  </a:moveTo>
                  <a:lnTo>
                    <a:pt x="1043581" y="0"/>
                  </a:lnTo>
                  <a:lnTo>
                    <a:pt x="1043581" y="1004951"/>
                  </a:lnTo>
                  <a:lnTo>
                    <a:pt x="0" y="10049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AR" sz="700" kern="1200" dirty="0">
                  <a:solidFill>
                    <a:schemeClr val="tx1"/>
                  </a:solidFill>
                  <a:latin typeface="Oswald" panose="02000503000000000000" pitchFamily="2" charset="0"/>
                  <a:ea typeface="Roboto Black" panose="020B0604020202020204" charset="0"/>
                </a:rPr>
                <a:t>PRICES</a:t>
              </a:r>
            </a:p>
          </p:txBody>
        </p:sp>
        <p:sp>
          <p:nvSpPr>
            <p:cNvPr id="115" name="Freeform: Shape 114">
              <a:extLst>
                <a:ext uri="{FF2B5EF4-FFF2-40B4-BE49-F238E27FC236}">
                  <a16:creationId xmlns:a16="http://schemas.microsoft.com/office/drawing/2014/main" id="{DE74C843-520A-4F88-ADCA-14189DFFE6CE}"/>
                </a:ext>
              </a:extLst>
            </p:cNvPr>
            <p:cNvSpPr/>
            <p:nvPr/>
          </p:nvSpPr>
          <p:spPr>
            <a:xfrm>
              <a:off x="4121405" y="4177781"/>
              <a:ext cx="781945" cy="208472"/>
            </a:xfrm>
            <a:custGeom>
              <a:avLst/>
              <a:gdLst>
                <a:gd name="connsiteX0" fmla="*/ 0 w 1043581"/>
                <a:gd name="connsiteY0" fmla="*/ 0 h 1004951"/>
                <a:gd name="connsiteX1" fmla="*/ 1043581 w 1043581"/>
                <a:gd name="connsiteY1" fmla="*/ 0 h 1004951"/>
                <a:gd name="connsiteX2" fmla="*/ 1043581 w 1043581"/>
                <a:gd name="connsiteY2" fmla="*/ 1004951 h 1004951"/>
                <a:gd name="connsiteX3" fmla="*/ 0 w 1043581"/>
                <a:gd name="connsiteY3" fmla="*/ 1004951 h 1004951"/>
                <a:gd name="connsiteX4" fmla="*/ 0 w 1043581"/>
                <a:gd name="connsiteY4" fmla="*/ 0 h 100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3581" h="1004951">
                  <a:moveTo>
                    <a:pt x="0" y="0"/>
                  </a:moveTo>
                  <a:lnTo>
                    <a:pt x="1043581" y="0"/>
                  </a:lnTo>
                  <a:lnTo>
                    <a:pt x="1043581" y="1004951"/>
                  </a:lnTo>
                  <a:lnTo>
                    <a:pt x="0" y="10049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AR" sz="700" kern="1200" dirty="0">
                  <a:solidFill>
                    <a:schemeClr val="tx1"/>
                  </a:solidFill>
                  <a:latin typeface="Oswald" panose="02000503000000000000" pitchFamily="2" charset="0"/>
                  <a:ea typeface="Roboto Black" panose="020B0604020202020204" charset="0"/>
                </a:rPr>
                <a:t>SUPPLIERS</a:t>
              </a:r>
            </a:p>
          </p:txBody>
        </p:sp>
        <p:sp>
          <p:nvSpPr>
            <p:cNvPr id="116" name="Freeform: Shape 115">
              <a:extLst>
                <a:ext uri="{FF2B5EF4-FFF2-40B4-BE49-F238E27FC236}">
                  <a16:creationId xmlns:a16="http://schemas.microsoft.com/office/drawing/2014/main" id="{D561B65C-FA82-4A07-81C4-56DE0F4CFF0B}"/>
                </a:ext>
              </a:extLst>
            </p:cNvPr>
            <p:cNvSpPr/>
            <p:nvPr/>
          </p:nvSpPr>
          <p:spPr>
            <a:xfrm>
              <a:off x="4632119" y="4186693"/>
              <a:ext cx="781945" cy="208472"/>
            </a:xfrm>
            <a:custGeom>
              <a:avLst/>
              <a:gdLst>
                <a:gd name="connsiteX0" fmla="*/ 0 w 1043581"/>
                <a:gd name="connsiteY0" fmla="*/ 0 h 1004951"/>
                <a:gd name="connsiteX1" fmla="*/ 1043581 w 1043581"/>
                <a:gd name="connsiteY1" fmla="*/ 0 h 1004951"/>
                <a:gd name="connsiteX2" fmla="*/ 1043581 w 1043581"/>
                <a:gd name="connsiteY2" fmla="*/ 1004951 h 1004951"/>
                <a:gd name="connsiteX3" fmla="*/ 0 w 1043581"/>
                <a:gd name="connsiteY3" fmla="*/ 1004951 h 1004951"/>
                <a:gd name="connsiteX4" fmla="*/ 0 w 1043581"/>
                <a:gd name="connsiteY4" fmla="*/ 0 h 100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3581" h="1004951">
                  <a:moveTo>
                    <a:pt x="0" y="0"/>
                  </a:moveTo>
                  <a:lnTo>
                    <a:pt x="1043581" y="0"/>
                  </a:lnTo>
                  <a:lnTo>
                    <a:pt x="1043581" y="1004951"/>
                  </a:lnTo>
                  <a:lnTo>
                    <a:pt x="0" y="10049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s-AR" sz="700" kern="1200" dirty="0">
                  <a:solidFill>
                    <a:schemeClr val="tx1"/>
                  </a:solidFill>
                  <a:latin typeface="Oswald" panose="02000503000000000000" pitchFamily="2" charset="0"/>
                  <a:ea typeface="Roboto Black" panose="020B0604020202020204" charset="0"/>
                </a:rPr>
                <a:t>SCHEDULE</a:t>
              </a:r>
            </a:p>
          </p:txBody>
        </p:sp>
        <p:grpSp>
          <p:nvGrpSpPr>
            <p:cNvPr id="124" name="Group 123">
              <a:extLst>
                <a:ext uri="{FF2B5EF4-FFF2-40B4-BE49-F238E27FC236}">
                  <a16:creationId xmlns:a16="http://schemas.microsoft.com/office/drawing/2014/main" id="{E950CF7F-C760-44A0-AE8B-CAEAA3FA8459}"/>
                </a:ext>
              </a:extLst>
            </p:cNvPr>
            <p:cNvGrpSpPr/>
            <p:nvPr/>
          </p:nvGrpSpPr>
          <p:grpSpPr>
            <a:xfrm>
              <a:off x="4270355" y="2608728"/>
              <a:ext cx="304215" cy="252505"/>
              <a:chOff x="-326547" y="200234"/>
              <a:chExt cx="6279672" cy="5212246"/>
            </a:xfrm>
          </p:grpSpPr>
          <p:sp>
            <p:nvSpPr>
              <p:cNvPr id="125" name="AutoShape 4">
                <a:extLst>
                  <a:ext uri="{FF2B5EF4-FFF2-40B4-BE49-F238E27FC236}">
                    <a16:creationId xmlns:a16="http://schemas.microsoft.com/office/drawing/2014/main" id="{C82D1AA7-7CD8-4F44-BF50-64F92D04C455}"/>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6" name="Picture 125">
                <a:extLst>
                  <a:ext uri="{FF2B5EF4-FFF2-40B4-BE49-F238E27FC236}">
                    <a16:creationId xmlns:a16="http://schemas.microsoft.com/office/drawing/2014/main" id="{A1492F2A-1BDE-484C-932C-179F53E97889}"/>
                  </a:ext>
                </a:extLst>
              </p:cNvPr>
              <p:cNvPicPr>
                <a:picLocks noChangeAspect="1"/>
              </p:cNvPicPr>
              <p:nvPr/>
            </p:nvPicPr>
            <p:blipFill>
              <a:blip r:embed="rId4">
                <a:grayscl/>
                <a:extLst>
                  <a:ext uri="{BEBA8EAE-BF5A-486C-A8C5-ECC9F3942E4B}">
                    <a14:imgProps xmlns:a14="http://schemas.microsoft.com/office/drawing/2010/main">
                      <a14:imgLayer r:embed="rId5">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127" name="Picture 126">
                <a:extLst>
                  <a:ext uri="{FF2B5EF4-FFF2-40B4-BE49-F238E27FC236}">
                    <a16:creationId xmlns:a16="http://schemas.microsoft.com/office/drawing/2014/main" id="{88DAFEE9-2BDA-4DE7-822D-2A5282B58643}"/>
                  </a:ext>
                </a:extLst>
              </p:cNvPr>
              <p:cNvPicPr>
                <a:picLocks noChangeAspect="1"/>
              </p:cNvPicPr>
              <p:nvPr/>
            </p:nvPicPr>
            <p:blipFill>
              <a:blip r:embed="rId4">
                <a:grayscl/>
                <a:extLst>
                  <a:ext uri="{BEBA8EAE-BF5A-486C-A8C5-ECC9F3942E4B}">
                    <a14:imgProps xmlns:a14="http://schemas.microsoft.com/office/drawing/2010/main">
                      <a14:imgLayer r:embed="rId5">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pic>
            <p:nvPicPr>
              <p:cNvPr id="129" name="Picture 128">
                <a:extLst>
                  <a:ext uri="{FF2B5EF4-FFF2-40B4-BE49-F238E27FC236}">
                    <a16:creationId xmlns:a16="http://schemas.microsoft.com/office/drawing/2014/main" id="{CDAC8A09-20D8-45ED-B170-0CA6EFCEDC23}"/>
                  </a:ext>
                </a:extLst>
              </p:cNvPr>
              <p:cNvPicPr>
                <a:picLocks noChangeAspect="1"/>
              </p:cNvPicPr>
              <p:nvPr/>
            </p:nvPicPr>
            <p:blipFill>
              <a:blip r:embed="rId4">
                <a:grayscl/>
                <a:extLst>
                  <a:ext uri="{BEBA8EAE-BF5A-486C-A8C5-ECC9F3942E4B}">
                    <a14:imgProps xmlns:a14="http://schemas.microsoft.com/office/drawing/2010/main">
                      <a14:imgLayer r:embed="rId5">
                        <a14:imgEffect>
                          <a14:backgroundRemoval t="10000" b="90000" l="10000" r="90000">
                            <a14:foregroundMark x1="50648" y1="10370" x2="49444" y2="10000"/>
                          </a14:backgroundRemoval>
                        </a14:imgEffect>
                      </a14:imgLayer>
                    </a14:imgProps>
                  </a:ext>
                </a:extLst>
              </a:blip>
              <a:stretch>
                <a:fillRect/>
              </a:stretch>
            </p:blipFill>
            <p:spPr>
              <a:xfrm>
                <a:off x="-326547" y="200234"/>
                <a:ext cx="5212248" cy="5212246"/>
              </a:xfrm>
              <a:prstGeom prst="rect">
                <a:avLst/>
              </a:prstGeom>
            </p:spPr>
          </p:pic>
        </p:grpSp>
      </p:grpSp>
    </p:spTree>
    <p:extLst>
      <p:ext uri="{BB962C8B-B14F-4D97-AF65-F5344CB8AC3E}">
        <p14:creationId xmlns:p14="http://schemas.microsoft.com/office/powerpoint/2010/main" val="1485615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2C2AB"/>
            </a:gs>
            <a:gs pos="100000">
              <a:srgbClr val="041523"/>
            </a:gs>
          </a:gsLst>
          <a:path path="circle">
            <a:fillToRect l="50000" t="50000" r="50000" b="50000"/>
          </a:path>
          <a:tileRect/>
        </a:gradFill>
        <a:effectLst/>
      </p:bgPr>
    </p:bg>
    <p:spTree>
      <p:nvGrpSpPr>
        <p:cNvPr id="1" name="Shape 512"/>
        <p:cNvGrpSpPr/>
        <p:nvPr/>
      </p:nvGrpSpPr>
      <p:grpSpPr>
        <a:xfrm>
          <a:off x="0" y="0"/>
          <a:ext cx="0" cy="0"/>
          <a:chOff x="0" y="0"/>
          <a:chExt cx="0" cy="0"/>
        </a:xfrm>
      </p:grpSpPr>
      <p:sp>
        <p:nvSpPr>
          <p:cNvPr id="515" name="Google Shape;515;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Oswald" panose="02000503000000000000" pitchFamily="2" charset="0"/>
              </a:rPr>
              <a:t>A SPOILER TO THE FUTURE</a:t>
            </a:r>
            <a:endParaRPr dirty="0">
              <a:solidFill>
                <a:srgbClr val="FFFFFF"/>
              </a:solidFill>
              <a:latin typeface="Oswald" panose="02000503000000000000" pitchFamily="2" charset="0"/>
            </a:endParaRPr>
          </a:p>
        </p:txBody>
      </p:sp>
      <p:sp>
        <p:nvSpPr>
          <p:cNvPr id="516" name="Google Shape;516;p30"/>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dirty="0">
              <a:solidFill>
                <a:srgbClr val="0E2A47"/>
              </a:solidFill>
            </a:endParaRPr>
          </a:p>
          <a:p>
            <a:pPr marL="0" lvl="0" indent="0" algn="ctr" rtl="0">
              <a:spcBef>
                <a:spcPts val="0"/>
              </a:spcBef>
              <a:spcAft>
                <a:spcPts val="0"/>
              </a:spcAft>
              <a:buNone/>
            </a:pPr>
            <a:endParaRPr dirty="0">
              <a:solidFill>
                <a:srgbClr val="0E2A47"/>
              </a:solidFill>
            </a:endParaRPr>
          </a:p>
        </p:txBody>
      </p:sp>
      <p:sp>
        <p:nvSpPr>
          <p:cNvPr id="518" name="Google Shape;518;p30"/>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dirty="0">
              <a:solidFill>
                <a:srgbClr val="0E2A47"/>
              </a:solidFill>
            </a:endParaRPr>
          </a:p>
          <a:p>
            <a:pPr marL="0" lvl="0" indent="0" algn="ctr" rtl="0">
              <a:spcBef>
                <a:spcPts val="0"/>
              </a:spcBef>
              <a:spcAft>
                <a:spcPts val="0"/>
              </a:spcAft>
              <a:buNone/>
            </a:pPr>
            <a:endParaRPr dirty="0">
              <a:solidFill>
                <a:srgbClr val="0E2A47"/>
              </a:solidFill>
            </a:endParaRPr>
          </a:p>
        </p:txBody>
      </p:sp>
      <p:cxnSp>
        <p:nvCxnSpPr>
          <p:cNvPr id="540" name="Google Shape;540;p30"/>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30" name="Group 29">
            <a:extLst>
              <a:ext uri="{FF2B5EF4-FFF2-40B4-BE49-F238E27FC236}">
                <a16:creationId xmlns:a16="http://schemas.microsoft.com/office/drawing/2014/main" id="{6F22B3E3-7D88-499C-9A5A-EEBD94EAE1EE}"/>
              </a:ext>
            </a:extLst>
          </p:cNvPr>
          <p:cNvGrpSpPr/>
          <p:nvPr/>
        </p:nvGrpSpPr>
        <p:grpSpPr>
          <a:xfrm>
            <a:off x="-17968" y="85828"/>
            <a:ext cx="1487436" cy="1234600"/>
            <a:chOff x="-326547" y="200234"/>
            <a:chExt cx="6279672" cy="5212246"/>
          </a:xfrm>
        </p:grpSpPr>
        <p:sp>
          <p:nvSpPr>
            <p:cNvPr id="31" name="AutoShape 4">
              <a:extLst>
                <a:ext uri="{FF2B5EF4-FFF2-40B4-BE49-F238E27FC236}">
                  <a16:creationId xmlns:a16="http://schemas.microsoft.com/office/drawing/2014/main" id="{20BF6C84-6CCB-4F92-8962-673770706442}"/>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2" name="Picture 31">
              <a:extLst>
                <a:ext uri="{FF2B5EF4-FFF2-40B4-BE49-F238E27FC236}">
                  <a16:creationId xmlns:a16="http://schemas.microsoft.com/office/drawing/2014/main" id="{2A8F903A-155E-4F9C-A6AD-BEFD28900749}"/>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33" name="Picture 32">
              <a:extLst>
                <a:ext uri="{FF2B5EF4-FFF2-40B4-BE49-F238E27FC236}">
                  <a16:creationId xmlns:a16="http://schemas.microsoft.com/office/drawing/2014/main" id="{AD1DDC7F-2413-4A39-BE32-FEBE2DE625B8}"/>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34" name="Group 33">
              <a:extLst>
                <a:ext uri="{FF2B5EF4-FFF2-40B4-BE49-F238E27FC236}">
                  <a16:creationId xmlns:a16="http://schemas.microsoft.com/office/drawing/2014/main" id="{710673F5-FCDE-46F8-9D80-23569454F0E8}"/>
                </a:ext>
              </a:extLst>
            </p:cNvPr>
            <p:cNvGrpSpPr/>
            <p:nvPr/>
          </p:nvGrpSpPr>
          <p:grpSpPr>
            <a:xfrm>
              <a:off x="-326547" y="200234"/>
              <a:ext cx="5212246" cy="5212246"/>
              <a:chOff x="-326547" y="200234"/>
              <a:chExt cx="5212246" cy="5212246"/>
            </a:xfrm>
          </p:grpSpPr>
          <p:pic>
            <p:nvPicPr>
              <p:cNvPr id="35" name="Picture 34">
                <a:extLst>
                  <a:ext uri="{FF2B5EF4-FFF2-40B4-BE49-F238E27FC236}">
                    <a16:creationId xmlns:a16="http://schemas.microsoft.com/office/drawing/2014/main" id="{2F277EAE-DEE6-4E8E-A6F7-77D2569010A3}"/>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36" name="Google Shape;105;p20">
                <a:extLst>
                  <a:ext uri="{FF2B5EF4-FFF2-40B4-BE49-F238E27FC236}">
                    <a16:creationId xmlns:a16="http://schemas.microsoft.com/office/drawing/2014/main" id="{C2733641-CA6B-4525-9C48-1A5902316B47}"/>
                  </a:ext>
                </a:extLst>
              </p:cNvPr>
              <p:cNvSpPr txBox="1">
                <a:spLocks/>
              </p:cNvSpPr>
              <p:nvPr/>
            </p:nvSpPr>
            <p:spPr>
              <a:xfrm>
                <a:off x="1362498" y="2102847"/>
                <a:ext cx="2541386" cy="1542603"/>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1800" dirty="0">
                    <a:solidFill>
                      <a:srgbClr val="D3DDEB"/>
                    </a:solidFill>
                    <a:latin typeface="Oswald" panose="02000503000000000000" pitchFamily="2" charset="0"/>
                  </a:rPr>
                  <a:t>C</a:t>
                </a:r>
                <a:r>
                  <a:rPr lang="en-US" sz="1800" dirty="0">
                    <a:latin typeface="Oswald" panose="02000503000000000000" pitchFamily="2" charset="0"/>
                  </a:rPr>
                  <a:t>S</a:t>
                </a:r>
              </a:p>
            </p:txBody>
          </p:sp>
        </p:grpSp>
      </p:grpSp>
      <p:pic>
        <p:nvPicPr>
          <p:cNvPr id="1026" name="Picture 2" descr="tablet in field | DataScope">
            <a:extLst>
              <a:ext uri="{FF2B5EF4-FFF2-40B4-BE49-F238E27FC236}">
                <a16:creationId xmlns:a16="http://schemas.microsoft.com/office/drawing/2014/main" id="{C3C47764-018C-4A28-B0A7-9BBC25CDFD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864" r="10303"/>
          <a:stretch/>
        </p:blipFill>
        <p:spPr bwMode="auto">
          <a:xfrm>
            <a:off x="4238277" y="1467175"/>
            <a:ext cx="4622896" cy="341851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roof">
            <a:extLst>
              <a:ext uri="{FF2B5EF4-FFF2-40B4-BE49-F238E27FC236}">
                <a16:creationId xmlns:a16="http://schemas.microsoft.com/office/drawing/2014/main" id="{792B8AF1-3B1A-4BCC-AFFF-C8CAAD97AD0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31975" y="1665699"/>
            <a:ext cx="878143" cy="65727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roof">
            <a:extLst>
              <a:ext uri="{FF2B5EF4-FFF2-40B4-BE49-F238E27FC236}">
                <a16:creationId xmlns:a16="http://schemas.microsoft.com/office/drawing/2014/main" id="{4FB4C4F7-DF40-481A-B4FC-098117C394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75247" y="2438124"/>
            <a:ext cx="878144" cy="65727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Proof">
            <a:extLst>
              <a:ext uri="{FF2B5EF4-FFF2-40B4-BE49-F238E27FC236}">
                <a16:creationId xmlns:a16="http://schemas.microsoft.com/office/drawing/2014/main" id="{934D264D-C0EF-45BE-A490-AF411FE6636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331123" y="3229403"/>
            <a:ext cx="878145" cy="657278"/>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Proof">
            <a:extLst>
              <a:ext uri="{FF2B5EF4-FFF2-40B4-BE49-F238E27FC236}">
                <a16:creationId xmlns:a16="http://schemas.microsoft.com/office/drawing/2014/main" id="{617C22A3-854D-47F2-A9E3-F8310EB721E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575247" y="4043246"/>
            <a:ext cx="878146" cy="657279"/>
          </a:xfrm>
          <a:prstGeom prst="rect">
            <a:avLst/>
          </a:prstGeom>
          <a:noFill/>
          <a:extLst>
            <a:ext uri="{909E8E84-426E-40DD-AFC4-6F175D3DCCD1}">
              <a14:hiddenFill xmlns:a14="http://schemas.microsoft.com/office/drawing/2010/main">
                <a:solidFill>
                  <a:srgbClr val="FFFFFF"/>
                </a:solidFill>
              </a14:hiddenFill>
            </a:ext>
          </a:extLst>
        </p:spPr>
      </p:pic>
      <p:sp>
        <p:nvSpPr>
          <p:cNvPr id="67" name="Google Shape;462;p28">
            <a:extLst>
              <a:ext uri="{FF2B5EF4-FFF2-40B4-BE49-F238E27FC236}">
                <a16:creationId xmlns:a16="http://schemas.microsoft.com/office/drawing/2014/main" id="{7EED6649-C531-4B8E-8F4E-5C92BEFB333B}"/>
              </a:ext>
            </a:extLst>
          </p:cNvPr>
          <p:cNvSpPr txBox="1">
            <a:spLocks/>
          </p:cNvSpPr>
          <p:nvPr/>
        </p:nvSpPr>
        <p:spPr>
          <a:xfrm>
            <a:off x="-53926" y="1743717"/>
            <a:ext cx="2076000" cy="19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1pPr>
            <a:lvl2pPr marR="0" lvl="1"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2pPr>
            <a:lvl3pPr marR="0" lvl="2"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3pPr>
            <a:lvl4pPr marR="0" lvl="3"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4pPr>
            <a:lvl5pPr marR="0" lvl="4"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5pPr>
            <a:lvl6pPr marR="0" lvl="5"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6pPr>
            <a:lvl7pPr marR="0" lvl="6"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7pPr>
            <a:lvl8pPr marR="0" lvl="7"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8pPr>
            <a:lvl9pPr marR="0" lvl="8" algn="ctr" rtl="0" eaLnBrk="1" hangingPunct="1">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9pPr>
          </a:lstStyle>
          <a:p>
            <a:r>
              <a:rPr lang="en-US" sz="1200">
                <a:latin typeface="Oswald" panose="02000503000000000000" pitchFamily="2" charset="0"/>
              </a:rPr>
              <a:t>LOGISTICS</a:t>
            </a:r>
            <a:endParaRPr lang="en-US" sz="1200" dirty="0">
              <a:latin typeface="Oswald" panose="02000503000000000000" pitchFamily="2" charset="0"/>
            </a:endParaRPr>
          </a:p>
        </p:txBody>
      </p:sp>
      <p:pic>
        <p:nvPicPr>
          <p:cNvPr id="1042" name="Picture 18" descr="Calendar Application Template With To Do List And Tasks UI UX ...">
            <a:extLst>
              <a:ext uri="{FF2B5EF4-FFF2-40B4-BE49-F238E27FC236}">
                <a16:creationId xmlns:a16="http://schemas.microsoft.com/office/drawing/2014/main" id="{B78810DF-A9C8-4D36-9D39-057CC4D4EB0A}"/>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3577" t="4490" r="3934" b="9544"/>
          <a:stretch/>
        </p:blipFill>
        <p:spPr bwMode="auto">
          <a:xfrm>
            <a:off x="149282" y="1478882"/>
            <a:ext cx="4022729" cy="340680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C55738A-1ECD-4BDF-9EDA-0034BDDD7E3D}"/>
              </a:ext>
            </a:extLst>
          </p:cNvPr>
          <p:cNvSpPr txBox="1"/>
          <p:nvPr/>
        </p:nvSpPr>
        <p:spPr>
          <a:xfrm>
            <a:off x="2678373" y="2025790"/>
            <a:ext cx="1221475" cy="200055"/>
          </a:xfrm>
          <a:prstGeom prst="rect">
            <a:avLst/>
          </a:prstGeom>
          <a:solidFill>
            <a:srgbClr val="00589A"/>
          </a:solidFill>
          <a:ln w="6350">
            <a:solidFill>
              <a:srgbClr val="00589A"/>
            </a:solidFill>
          </a:ln>
        </p:spPr>
        <p:style>
          <a:lnRef idx="3">
            <a:schemeClr val="lt1"/>
          </a:lnRef>
          <a:fillRef idx="1">
            <a:schemeClr val="accent5"/>
          </a:fillRef>
          <a:effectRef idx="1">
            <a:schemeClr val="accent5"/>
          </a:effectRef>
          <a:fontRef idx="minor">
            <a:schemeClr val="lt1"/>
          </a:fontRef>
        </p:style>
        <p:txBody>
          <a:bodyPr wrap="square" rtlCol="0">
            <a:spAutoFit/>
          </a:bodyPr>
          <a:lstStyle/>
          <a:p>
            <a:r>
              <a:rPr lang="en-US" sz="700" dirty="0">
                <a:latin typeface="Oswald" panose="02000503000000000000" pitchFamily="2" charset="0"/>
              </a:rPr>
              <a:t>Piping Arrives</a:t>
            </a:r>
          </a:p>
        </p:txBody>
      </p:sp>
      <p:sp>
        <p:nvSpPr>
          <p:cNvPr id="70" name="TextBox 69">
            <a:extLst>
              <a:ext uri="{FF2B5EF4-FFF2-40B4-BE49-F238E27FC236}">
                <a16:creationId xmlns:a16="http://schemas.microsoft.com/office/drawing/2014/main" id="{90FDBEB5-3EE4-4541-91CE-1505A90C2308}"/>
              </a:ext>
            </a:extLst>
          </p:cNvPr>
          <p:cNvSpPr txBox="1"/>
          <p:nvPr/>
        </p:nvSpPr>
        <p:spPr>
          <a:xfrm>
            <a:off x="2678373" y="2716552"/>
            <a:ext cx="1221475" cy="200055"/>
          </a:xfrm>
          <a:prstGeom prst="rect">
            <a:avLst/>
          </a:prstGeom>
          <a:solidFill>
            <a:srgbClr val="00589A"/>
          </a:solidFill>
          <a:ln w="6350">
            <a:solidFill>
              <a:srgbClr val="00589A"/>
            </a:solidFill>
          </a:ln>
        </p:spPr>
        <p:style>
          <a:lnRef idx="3">
            <a:schemeClr val="lt1"/>
          </a:lnRef>
          <a:fillRef idx="1">
            <a:schemeClr val="accent5"/>
          </a:fillRef>
          <a:effectRef idx="1">
            <a:schemeClr val="accent5"/>
          </a:effectRef>
          <a:fontRef idx="minor">
            <a:schemeClr val="lt1"/>
          </a:fontRef>
        </p:style>
        <p:txBody>
          <a:bodyPr wrap="square" rtlCol="0">
            <a:spAutoFit/>
          </a:bodyPr>
          <a:lstStyle/>
          <a:p>
            <a:r>
              <a:rPr lang="en-US" sz="700" dirty="0">
                <a:latin typeface="Oswald" panose="02000503000000000000" pitchFamily="2" charset="0"/>
              </a:rPr>
              <a:t>Bricks Arrives</a:t>
            </a:r>
          </a:p>
        </p:txBody>
      </p:sp>
      <p:sp>
        <p:nvSpPr>
          <p:cNvPr id="71" name="TextBox 70">
            <a:extLst>
              <a:ext uri="{FF2B5EF4-FFF2-40B4-BE49-F238E27FC236}">
                <a16:creationId xmlns:a16="http://schemas.microsoft.com/office/drawing/2014/main" id="{3B45E806-F8F3-4E9A-92E5-25436F9ABC4C}"/>
              </a:ext>
            </a:extLst>
          </p:cNvPr>
          <p:cNvSpPr txBox="1"/>
          <p:nvPr/>
        </p:nvSpPr>
        <p:spPr>
          <a:xfrm>
            <a:off x="2678520" y="2355645"/>
            <a:ext cx="1221475" cy="200055"/>
          </a:xfrm>
          <a:prstGeom prst="rect">
            <a:avLst/>
          </a:prstGeom>
          <a:solidFill>
            <a:schemeClr val="tx2">
              <a:lumMod val="75000"/>
            </a:schemeClr>
          </a:solidFill>
          <a:ln w="6350">
            <a:solidFill>
              <a:schemeClr val="tx2"/>
            </a:solidFill>
          </a:ln>
        </p:spPr>
        <p:style>
          <a:lnRef idx="3">
            <a:schemeClr val="lt1"/>
          </a:lnRef>
          <a:fillRef idx="1">
            <a:schemeClr val="accent5"/>
          </a:fillRef>
          <a:effectRef idx="1">
            <a:schemeClr val="accent5"/>
          </a:effectRef>
          <a:fontRef idx="minor">
            <a:schemeClr val="lt1"/>
          </a:fontRef>
        </p:style>
        <p:txBody>
          <a:bodyPr wrap="square" rtlCol="0">
            <a:spAutoFit/>
          </a:bodyPr>
          <a:lstStyle/>
          <a:p>
            <a:r>
              <a:rPr lang="en-US" sz="700" dirty="0">
                <a:latin typeface="Oswald" panose="02000503000000000000" pitchFamily="2" charset="0"/>
              </a:rPr>
              <a:t>Meeting with Anne</a:t>
            </a:r>
          </a:p>
        </p:txBody>
      </p:sp>
      <p:sp>
        <p:nvSpPr>
          <p:cNvPr id="72" name="TextBox 71">
            <a:extLst>
              <a:ext uri="{FF2B5EF4-FFF2-40B4-BE49-F238E27FC236}">
                <a16:creationId xmlns:a16="http://schemas.microsoft.com/office/drawing/2014/main" id="{81DB72EE-264F-49B7-9DF6-D18DFFE1BF7A}"/>
              </a:ext>
            </a:extLst>
          </p:cNvPr>
          <p:cNvSpPr txBox="1"/>
          <p:nvPr/>
        </p:nvSpPr>
        <p:spPr>
          <a:xfrm>
            <a:off x="2678372" y="3031924"/>
            <a:ext cx="1221475" cy="200055"/>
          </a:xfrm>
          <a:prstGeom prst="rect">
            <a:avLst/>
          </a:prstGeom>
          <a:solidFill>
            <a:schemeClr val="tx2">
              <a:lumMod val="75000"/>
            </a:schemeClr>
          </a:solidFill>
          <a:ln w="6350">
            <a:solidFill>
              <a:schemeClr val="tx2"/>
            </a:solidFill>
          </a:ln>
        </p:spPr>
        <p:style>
          <a:lnRef idx="3">
            <a:schemeClr val="lt1"/>
          </a:lnRef>
          <a:fillRef idx="1">
            <a:schemeClr val="accent5"/>
          </a:fillRef>
          <a:effectRef idx="1">
            <a:schemeClr val="accent5"/>
          </a:effectRef>
          <a:fontRef idx="minor">
            <a:schemeClr val="lt1"/>
          </a:fontRef>
        </p:style>
        <p:txBody>
          <a:bodyPr wrap="square" rtlCol="0">
            <a:spAutoFit/>
          </a:bodyPr>
          <a:lstStyle/>
          <a:p>
            <a:r>
              <a:rPr lang="en-US" sz="700" dirty="0">
                <a:latin typeface="Oswald" panose="02000503000000000000" pitchFamily="2" charset="0"/>
              </a:rPr>
              <a:t>Call with John</a:t>
            </a:r>
          </a:p>
        </p:txBody>
      </p:sp>
      <p:sp>
        <p:nvSpPr>
          <p:cNvPr id="73" name="TextBox 72">
            <a:extLst>
              <a:ext uri="{FF2B5EF4-FFF2-40B4-BE49-F238E27FC236}">
                <a16:creationId xmlns:a16="http://schemas.microsoft.com/office/drawing/2014/main" id="{CA884188-CCD4-4D97-9F6E-498AB270A928}"/>
              </a:ext>
            </a:extLst>
          </p:cNvPr>
          <p:cNvSpPr txBox="1"/>
          <p:nvPr/>
        </p:nvSpPr>
        <p:spPr>
          <a:xfrm>
            <a:off x="2678372" y="3361779"/>
            <a:ext cx="1221475" cy="200055"/>
          </a:xfrm>
          <a:prstGeom prst="rect">
            <a:avLst/>
          </a:prstGeom>
          <a:solidFill>
            <a:schemeClr val="tx2">
              <a:lumMod val="75000"/>
            </a:schemeClr>
          </a:solidFill>
          <a:ln w="6350">
            <a:solidFill>
              <a:schemeClr val="tx2"/>
            </a:solidFill>
          </a:ln>
        </p:spPr>
        <p:style>
          <a:lnRef idx="3">
            <a:schemeClr val="lt1"/>
          </a:lnRef>
          <a:fillRef idx="1">
            <a:schemeClr val="accent5"/>
          </a:fillRef>
          <a:effectRef idx="1">
            <a:schemeClr val="accent5"/>
          </a:effectRef>
          <a:fontRef idx="minor">
            <a:schemeClr val="lt1"/>
          </a:fontRef>
        </p:style>
        <p:txBody>
          <a:bodyPr wrap="square" rtlCol="0">
            <a:spAutoFit/>
          </a:bodyPr>
          <a:lstStyle/>
          <a:p>
            <a:r>
              <a:rPr lang="en-US" sz="700" dirty="0">
                <a:latin typeface="Oswald" panose="02000503000000000000" pitchFamily="2" charset="0"/>
              </a:rPr>
              <a:t>Tylor’s birthday</a:t>
            </a:r>
          </a:p>
        </p:txBody>
      </p:sp>
      <p:sp>
        <p:nvSpPr>
          <p:cNvPr id="74" name="TextBox 73">
            <a:extLst>
              <a:ext uri="{FF2B5EF4-FFF2-40B4-BE49-F238E27FC236}">
                <a16:creationId xmlns:a16="http://schemas.microsoft.com/office/drawing/2014/main" id="{1E92920F-3FE8-42EB-9190-52EF767B03A1}"/>
              </a:ext>
            </a:extLst>
          </p:cNvPr>
          <p:cNvSpPr txBox="1"/>
          <p:nvPr/>
        </p:nvSpPr>
        <p:spPr>
          <a:xfrm>
            <a:off x="2678372" y="3761761"/>
            <a:ext cx="1221475" cy="200055"/>
          </a:xfrm>
          <a:prstGeom prst="rect">
            <a:avLst/>
          </a:prstGeom>
          <a:solidFill>
            <a:srgbClr val="00589A"/>
          </a:solidFill>
          <a:ln w="6350">
            <a:solidFill>
              <a:srgbClr val="00589A"/>
            </a:solidFill>
          </a:ln>
        </p:spPr>
        <p:style>
          <a:lnRef idx="3">
            <a:schemeClr val="lt1"/>
          </a:lnRef>
          <a:fillRef idx="1">
            <a:schemeClr val="accent5"/>
          </a:fillRef>
          <a:effectRef idx="1">
            <a:schemeClr val="accent5"/>
          </a:effectRef>
          <a:fontRef idx="minor">
            <a:schemeClr val="lt1"/>
          </a:fontRef>
        </p:style>
        <p:txBody>
          <a:bodyPr wrap="square" rtlCol="0">
            <a:spAutoFit/>
          </a:bodyPr>
          <a:lstStyle/>
          <a:p>
            <a:r>
              <a:rPr lang="en-US" sz="700" dirty="0">
                <a:latin typeface="Oswald" panose="02000503000000000000" pitchFamily="2" charset="0"/>
              </a:rPr>
              <a:t>Order Sand Truck</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0"/>
        <p:cNvGrpSpPr/>
        <p:nvPr/>
      </p:nvGrpSpPr>
      <p:grpSpPr>
        <a:xfrm>
          <a:off x="0" y="0"/>
          <a:ext cx="0" cy="0"/>
          <a:chOff x="0" y="0"/>
          <a:chExt cx="0" cy="0"/>
        </a:xfrm>
      </p:grpSpPr>
      <p:pic>
        <p:nvPicPr>
          <p:cNvPr id="23" name="Google Shape;1003;p37">
            <a:extLst>
              <a:ext uri="{FF2B5EF4-FFF2-40B4-BE49-F238E27FC236}">
                <a16:creationId xmlns:a16="http://schemas.microsoft.com/office/drawing/2014/main" id="{C7DE365E-4B9A-43E7-9104-3463FD48F75F}"/>
              </a:ext>
            </a:extLst>
          </p:cNvPr>
          <p:cNvPicPr preferRelativeResize="0"/>
          <p:nvPr/>
        </p:nvPicPr>
        <p:blipFill rotWithShape="1">
          <a:blip r:embed="rId3">
            <a:duotone>
              <a:prstClr val="black"/>
              <a:srgbClr val="32C896">
                <a:tint val="45000"/>
                <a:satMod val="400000"/>
              </a:srgbClr>
            </a:duotone>
          </a:blip>
          <a:srcRect l="24435" r="24805"/>
          <a:stretch/>
        </p:blipFill>
        <p:spPr>
          <a:xfrm>
            <a:off x="4532162" y="1453303"/>
            <a:ext cx="1257363" cy="3302780"/>
          </a:xfrm>
          <a:prstGeom prst="rect">
            <a:avLst/>
          </a:prstGeom>
          <a:noFill/>
          <a:ln>
            <a:noFill/>
          </a:ln>
        </p:spPr>
      </p:pic>
      <p:sp>
        <p:nvSpPr>
          <p:cNvPr id="1001" name="Google Shape;1001;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latin typeface="Oswald" panose="02000503000000000000" pitchFamily="2" charset="0"/>
              </a:rPr>
              <a:t>THE TEAM</a:t>
            </a:r>
            <a:endParaRPr dirty="0">
              <a:latin typeface="Oswald" panose="02000503000000000000" pitchFamily="2" charset="0"/>
            </a:endParaRPr>
          </a:p>
        </p:txBody>
      </p:sp>
      <p:pic>
        <p:nvPicPr>
          <p:cNvPr id="1002" name="Google Shape;1002;p37"/>
          <p:cNvPicPr preferRelativeResize="0"/>
          <p:nvPr/>
        </p:nvPicPr>
        <p:blipFill rotWithShape="1">
          <a:blip r:embed="rId4">
            <a:duotone>
              <a:prstClr val="black"/>
              <a:srgbClr val="32C896">
                <a:tint val="45000"/>
                <a:satMod val="400000"/>
              </a:srgbClr>
            </a:duotone>
            <a:extLst>
              <a:ext uri="{BEBA8EAE-BF5A-486C-A8C5-ECC9F3942E4B}">
                <a14:imgProps xmlns:a14="http://schemas.microsoft.com/office/drawing/2010/main">
                  <a14:imgLayer r:embed="rId5">
                    <a14:imgEffect>
                      <a14:brightnessContrast bright="20000"/>
                    </a14:imgEffect>
                  </a14:imgLayer>
                </a14:imgProps>
              </a:ext>
            </a:extLst>
          </a:blip>
          <a:srcRect l="11387" r="20535"/>
          <a:stretch/>
        </p:blipFill>
        <p:spPr>
          <a:xfrm>
            <a:off x="3114979" y="1453303"/>
            <a:ext cx="1257363" cy="3302781"/>
          </a:xfrm>
          <a:prstGeom prst="rect">
            <a:avLst/>
          </a:prstGeom>
          <a:noFill/>
          <a:ln>
            <a:noFill/>
          </a:ln>
        </p:spPr>
      </p:pic>
      <p:pic>
        <p:nvPicPr>
          <p:cNvPr id="1003" name="Google Shape;1003;p37"/>
          <p:cNvPicPr preferRelativeResize="0"/>
          <p:nvPr/>
        </p:nvPicPr>
        <p:blipFill rotWithShape="1">
          <a:blip r:embed="rId6">
            <a:duotone>
              <a:prstClr val="black"/>
              <a:srgbClr val="32C896">
                <a:tint val="45000"/>
                <a:satMod val="400000"/>
              </a:srgbClr>
            </a:duotone>
            <a:extLst>
              <a:ext uri="{BEBA8EAE-BF5A-486C-A8C5-ECC9F3942E4B}">
                <a14:imgProps xmlns:a14="http://schemas.microsoft.com/office/drawing/2010/main">
                  <a14:imgLayer r:embed="rId7">
                    <a14:imgEffect>
                      <a14:brightnessContrast contrast="40000"/>
                    </a14:imgEffect>
                  </a14:imgLayer>
                </a14:imgProps>
              </a:ext>
            </a:extLst>
          </a:blip>
          <a:srcRect l="11103" t="-185" r="11103" b="7934"/>
          <a:stretch/>
        </p:blipFill>
        <p:spPr>
          <a:xfrm>
            <a:off x="248851" y="1453303"/>
            <a:ext cx="1289125" cy="3316501"/>
          </a:xfrm>
          <a:prstGeom prst="rect">
            <a:avLst/>
          </a:prstGeom>
          <a:noFill/>
          <a:ln>
            <a:noFill/>
          </a:ln>
        </p:spPr>
      </p:pic>
      <p:pic>
        <p:nvPicPr>
          <p:cNvPr id="1004" name="Google Shape;1004;p37"/>
          <p:cNvPicPr preferRelativeResize="0"/>
          <p:nvPr/>
        </p:nvPicPr>
        <p:blipFill rotWithShape="1">
          <a:blip r:embed="rId8">
            <a:duotone>
              <a:prstClr val="black"/>
              <a:srgbClr val="32C896">
                <a:tint val="45000"/>
                <a:satMod val="400000"/>
              </a:srgbClr>
            </a:duotone>
            <a:extLst>
              <a:ext uri="{BEBA8EAE-BF5A-486C-A8C5-ECC9F3942E4B}">
                <a14:imgProps xmlns:a14="http://schemas.microsoft.com/office/drawing/2010/main">
                  <a14:imgLayer r:embed="rId9">
                    <a14:imgEffect>
                      <a14:brightnessContrast bright="20000" contrast="-40000"/>
                    </a14:imgEffect>
                  </a14:imgLayer>
                </a14:imgProps>
              </a:ext>
            </a:extLst>
          </a:blip>
          <a:srcRect t="3029" r="6533" b="4532"/>
          <a:stretch/>
        </p:blipFill>
        <p:spPr>
          <a:xfrm>
            <a:off x="1697796" y="1460602"/>
            <a:ext cx="1257363" cy="3309202"/>
          </a:xfrm>
          <a:prstGeom prst="rect">
            <a:avLst/>
          </a:prstGeom>
          <a:noFill/>
          <a:ln>
            <a:noFill/>
          </a:ln>
        </p:spPr>
      </p:pic>
      <p:cxnSp>
        <p:nvCxnSpPr>
          <p:cNvPr id="1005" name="Google Shape;1005;p37"/>
          <p:cNvCxnSpPr>
            <a:cxnSpLocks/>
          </p:cNvCxnSpPr>
          <p:nvPr/>
        </p:nvCxnSpPr>
        <p:spPr>
          <a:xfrm>
            <a:off x="4124812" y="2540607"/>
            <a:ext cx="2322695" cy="0"/>
          </a:xfrm>
          <a:prstGeom prst="straightConnector1">
            <a:avLst/>
          </a:prstGeom>
          <a:noFill/>
          <a:ln w="28575" cap="flat" cmpd="sng">
            <a:solidFill>
              <a:srgbClr val="FFFFFF"/>
            </a:solidFill>
            <a:prstDash val="solid"/>
            <a:round/>
            <a:headEnd type="oval" w="med" len="med"/>
            <a:tailEnd type="oval" w="med" len="med"/>
          </a:ln>
        </p:spPr>
      </p:cxnSp>
      <p:cxnSp>
        <p:nvCxnSpPr>
          <p:cNvPr id="1006" name="Google Shape;1006;p37"/>
          <p:cNvCxnSpPr>
            <a:cxnSpLocks/>
          </p:cNvCxnSpPr>
          <p:nvPr/>
        </p:nvCxnSpPr>
        <p:spPr>
          <a:xfrm>
            <a:off x="2714700" y="3397614"/>
            <a:ext cx="3732821" cy="0"/>
          </a:xfrm>
          <a:prstGeom prst="straightConnector1">
            <a:avLst/>
          </a:prstGeom>
          <a:noFill/>
          <a:ln w="28575" cap="flat" cmpd="sng">
            <a:solidFill>
              <a:srgbClr val="FFFFFF"/>
            </a:solidFill>
            <a:prstDash val="solid"/>
            <a:round/>
            <a:headEnd type="oval" w="med" len="med"/>
            <a:tailEnd type="oval" w="med" len="med"/>
          </a:ln>
        </p:spPr>
      </p:cxnSp>
      <p:cxnSp>
        <p:nvCxnSpPr>
          <p:cNvPr id="1007" name="Google Shape;1007;p37"/>
          <p:cNvCxnSpPr>
            <a:cxnSpLocks/>
          </p:cNvCxnSpPr>
          <p:nvPr/>
        </p:nvCxnSpPr>
        <p:spPr>
          <a:xfrm>
            <a:off x="1152600" y="4246776"/>
            <a:ext cx="5341642" cy="0"/>
          </a:xfrm>
          <a:prstGeom prst="straightConnector1">
            <a:avLst/>
          </a:prstGeom>
          <a:noFill/>
          <a:ln w="28575" cap="flat" cmpd="sng">
            <a:solidFill>
              <a:srgbClr val="FFFFFF"/>
            </a:solidFill>
            <a:prstDash val="solid"/>
            <a:round/>
            <a:headEnd type="oval" w="med" len="med"/>
            <a:tailEnd type="oval" w="med" len="med"/>
          </a:ln>
        </p:spPr>
      </p:cxnSp>
      <p:sp>
        <p:nvSpPr>
          <p:cNvPr id="1008" name="Google Shape;1008;p37"/>
          <p:cNvSpPr txBox="1">
            <a:spLocks noGrp="1"/>
          </p:cNvSpPr>
          <p:nvPr>
            <p:ph type="subTitle" idx="4294967295"/>
          </p:nvPr>
        </p:nvSpPr>
        <p:spPr>
          <a:xfrm>
            <a:off x="6553487" y="2498619"/>
            <a:ext cx="2335200" cy="500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200"/>
              </a:spcAft>
              <a:buNone/>
            </a:pPr>
            <a:r>
              <a:rPr lang="en-US" sz="900" dirty="0">
                <a:solidFill>
                  <a:srgbClr val="FFFFFF"/>
                </a:solidFill>
              </a:rPr>
              <a:t>Civil Engineer, the operations girl. </a:t>
            </a:r>
          </a:p>
          <a:p>
            <a:pPr marL="0" lvl="0" indent="0" algn="l" rtl="0">
              <a:lnSpc>
                <a:spcPct val="100000"/>
              </a:lnSpc>
              <a:spcBef>
                <a:spcPts val="0"/>
              </a:spcBef>
              <a:spcAft>
                <a:spcPts val="200"/>
              </a:spcAft>
              <a:buNone/>
            </a:pPr>
            <a:r>
              <a:rPr lang="en-US" sz="900" dirty="0">
                <a:solidFill>
                  <a:srgbClr val="FFFFFF"/>
                </a:solidFill>
              </a:rPr>
              <a:t>Job Captain at </a:t>
            </a:r>
            <a:r>
              <a:rPr lang="en-US" sz="900" dirty="0" err="1">
                <a:solidFill>
                  <a:srgbClr val="FFFFFF"/>
                </a:solidFill>
              </a:rPr>
              <a:t>ENGworks</a:t>
            </a:r>
            <a:r>
              <a:rPr lang="en-US" sz="900" dirty="0">
                <a:solidFill>
                  <a:srgbClr val="FFFFFF"/>
                </a:solidFill>
              </a:rPr>
              <a:t>. Argentina.</a:t>
            </a:r>
            <a:endParaRPr sz="900" dirty="0">
              <a:solidFill>
                <a:srgbClr val="FFFFFF"/>
              </a:solidFill>
            </a:endParaRPr>
          </a:p>
        </p:txBody>
      </p:sp>
      <p:sp>
        <p:nvSpPr>
          <p:cNvPr id="1009" name="Google Shape;1009;p37"/>
          <p:cNvSpPr txBox="1">
            <a:spLocks noGrp="1"/>
          </p:cNvSpPr>
          <p:nvPr>
            <p:ph type="subTitle" idx="4294967295"/>
          </p:nvPr>
        </p:nvSpPr>
        <p:spPr>
          <a:xfrm>
            <a:off x="6553501" y="3355626"/>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200"/>
              </a:spcAft>
              <a:buNone/>
            </a:pPr>
            <a:r>
              <a:rPr lang="en-US" sz="900" dirty="0">
                <a:solidFill>
                  <a:srgbClr val="FFFFFF"/>
                </a:solidFill>
              </a:rPr>
              <a:t>Civil Engineer, the piping girl. </a:t>
            </a:r>
          </a:p>
          <a:p>
            <a:pPr marL="0" lvl="0" indent="0" algn="l" rtl="0">
              <a:spcBef>
                <a:spcPts val="0"/>
              </a:spcBef>
              <a:spcAft>
                <a:spcPts val="200"/>
              </a:spcAft>
              <a:buNone/>
            </a:pPr>
            <a:r>
              <a:rPr lang="en-US" sz="900" dirty="0">
                <a:solidFill>
                  <a:srgbClr val="FFFFFF"/>
                </a:solidFill>
              </a:rPr>
              <a:t>BIM Modeler at </a:t>
            </a:r>
            <a:r>
              <a:rPr lang="en-US" sz="900" dirty="0" err="1">
                <a:solidFill>
                  <a:srgbClr val="FFFFFF"/>
                </a:solidFill>
              </a:rPr>
              <a:t>ENGworks</a:t>
            </a:r>
            <a:r>
              <a:rPr lang="en-US" sz="900" dirty="0">
                <a:solidFill>
                  <a:srgbClr val="FFFFFF"/>
                </a:solidFill>
              </a:rPr>
              <a:t>. Argentina.</a:t>
            </a:r>
            <a:endParaRPr sz="900" dirty="0">
              <a:solidFill>
                <a:srgbClr val="FFFFFF"/>
              </a:solidFill>
            </a:endParaRPr>
          </a:p>
        </p:txBody>
      </p:sp>
      <p:sp>
        <p:nvSpPr>
          <p:cNvPr id="1010" name="Google Shape;1010;p37"/>
          <p:cNvSpPr txBox="1">
            <a:spLocks noGrp="1"/>
          </p:cNvSpPr>
          <p:nvPr>
            <p:ph type="subTitle" idx="4294967295"/>
          </p:nvPr>
        </p:nvSpPr>
        <p:spPr>
          <a:xfrm>
            <a:off x="6553501" y="4204788"/>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200"/>
              </a:spcAft>
              <a:buNone/>
            </a:pPr>
            <a:r>
              <a:rPr lang="en-US" sz="900" dirty="0">
                <a:solidFill>
                  <a:srgbClr val="FFFFFF"/>
                </a:solidFill>
              </a:rPr>
              <a:t>Architect, the BIM and design addict. </a:t>
            </a:r>
          </a:p>
          <a:p>
            <a:pPr marL="0" lvl="0" indent="0" algn="l" rtl="0">
              <a:spcBef>
                <a:spcPts val="0"/>
              </a:spcBef>
              <a:spcAft>
                <a:spcPts val="200"/>
              </a:spcAft>
              <a:buNone/>
            </a:pPr>
            <a:r>
              <a:rPr lang="en-US" sz="900" dirty="0">
                <a:solidFill>
                  <a:srgbClr val="FFFFFF"/>
                </a:solidFill>
              </a:rPr>
              <a:t>Job Captain at </a:t>
            </a:r>
            <a:r>
              <a:rPr lang="en-US" sz="900" dirty="0" err="1">
                <a:solidFill>
                  <a:srgbClr val="FFFFFF"/>
                </a:solidFill>
              </a:rPr>
              <a:t>ENGworks</a:t>
            </a:r>
            <a:r>
              <a:rPr lang="en-US" sz="900" dirty="0">
                <a:solidFill>
                  <a:srgbClr val="FFFFFF"/>
                </a:solidFill>
              </a:rPr>
              <a:t>. Argentina.</a:t>
            </a:r>
            <a:endParaRPr sz="900" dirty="0">
              <a:solidFill>
                <a:srgbClr val="FFFFFF"/>
              </a:solidFill>
            </a:endParaRPr>
          </a:p>
        </p:txBody>
      </p:sp>
      <p:sp>
        <p:nvSpPr>
          <p:cNvPr id="1011" name="Google Shape;1011;p37"/>
          <p:cNvSpPr txBox="1">
            <a:spLocks noGrp="1"/>
          </p:cNvSpPr>
          <p:nvPr>
            <p:ph type="ctrTitle" idx="4294967295"/>
          </p:nvPr>
        </p:nvSpPr>
        <p:spPr>
          <a:xfrm>
            <a:off x="6553501" y="2302407"/>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solidFill>
                  <a:srgbClr val="FFFFFF"/>
                </a:solidFill>
              </a:rPr>
              <a:t>Muriel Aguilar</a:t>
            </a:r>
            <a:endParaRPr sz="1000" dirty="0">
              <a:solidFill>
                <a:srgbClr val="FFFFFF"/>
              </a:solidFill>
            </a:endParaRPr>
          </a:p>
        </p:txBody>
      </p:sp>
      <p:sp>
        <p:nvSpPr>
          <p:cNvPr id="1012" name="Google Shape;1012;p37"/>
          <p:cNvSpPr txBox="1">
            <a:spLocks noGrp="1"/>
          </p:cNvSpPr>
          <p:nvPr>
            <p:ph type="ctrTitle" idx="4294967295"/>
          </p:nvPr>
        </p:nvSpPr>
        <p:spPr>
          <a:xfrm>
            <a:off x="6553515" y="3159414"/>
            <a:ext cx="2076000" cy="196200"/>
          </a:xfrm>
          <a:prstGeom prst="rect">
            <a:avLst/>
          </a:prstGeom>
        </p:spPr>
        <p:txBody>
          <a:bodyPr spcFirstLastPara="1" wrap="square" lIns="91425" tIns="91425" rIns="91425" bIns="91425" anchor="t" anchorCtr="0">
            <a:noAutofit/>
          </a:bodyPr>
          <a:lstStyle/>
          <a:p>
            <a:r>
              <a:rPr lang="es-AR" sz="1000" dirty="0"/>
              <a:t>María Daniela Cuadrado</a:t>
            </a:r>
            <a:br>
              <a:rPr lang="es-AR" sz="1000" dirty="0"/>
            </a:br>
            <a:endParaRPr sz="1000" dirty="0">
              <a:solidFill>
                <a:srgbClr val="FFFFFF"/>
              </a:solidFill>
            </a:endParaRPr>
          </a:p>
        </p:txBody>
      </p:sp>
      <p:sp>
        <p:nvSpPr>
          <p:cNvPr id="1013" name="Google Shape;1013;p37"/>
          <p:cNvSpPr txBox="1">
            <a:spLocks noGrp="1"/>
          </p:cNvSpPr>
          <p:nvPr>
            <p:ph type="ctrTitle" idx="4294967295"/>
          </p:nvPr>
        </p:nvSpPr>
        <p:spPr>
          <a:xfrm>
            <a:off x="6553515" y="4008576"/>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solidFill>
                  <a:srgbClr val="FFFFFF"/>
                </a:solidFill>
              </a:rPr>
              <a:t>Franca Lucía Cattaneo</a:t>
            </a:r>
            <a:endParaRPr sz="1000" dirty="0">
              <a:solidFill>
                <a:srgbClr val="FFFFFF"/>
              </a:solidFill>
            </a:endParaRPr>
          </a:p>
        </p:txBody>
      </p:sp>
      <p:cxnSp>
        <p:nvCxnSpPr>
          <p:cNvPr id="1014" name="Google Shape;1014;p37"/>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16" name="Group 15">
            <a:extLst>
              <a:ext uri="{FF2B5EF4-FFF2-40B4-BE49-F238E27FC236}">
                <a16:creationId xmlns:a16="http://schemas.microsoft.com/office/drawing/2014/main" id="{76FFC6C0-031C-4C99-9651-C34AB79C6153}"/>
              </a:ext>
            </a:extLst>
          </p:cNvPr>
          <p:cNvGrpSpPr/>
          <p:nvPr/>
        </p:nvGrpSpPr>
        <p:grpSpPr>
          <a:xfrm>
            <a:off x="-17968" y="85828"/>
            <a:ext cx="1487436" cy="1234600"/>
            <a:chOff x="-326547" y="200234"/>
            <a:chExt cx="6279672" cy="5212246"/>
          </a:xfrm>
        </p:grpSpPr>
        <p:sp>
          <p:nvSpPr>
            <p:cNvPr id="17" name="AutoShape 4">
              <a:extLst>
                <a:ext uri="{FF2B5EF4-FFF2-40B4-BE49-F238E27FC236}">
                  <a16:creationId xmlns:a16="http://schemas.microsoft.com/office/drawing/2014/main" id="{50D7F9E5-C7AB-4C67-83FE-1889416DCE59}"/>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 name="Picture 17">
              <a:extLst>
                <a:ext uri="{FF2B5EF4-FFF2-40B4-BE49-F238E27FC236}">
                  <a16:creationId xmlns:a16="http://schemas.microsoft.com/office/drawing/2014/main" id="{E85664F8-3A5B-4D70-89C7-CD179171F80D}"/>
                </a:ext>
              </a:extLst>
            </p:cNvPr>
            <p:cNvPicPr>
              <a:picLocks noChangeAspect="1"/>
            </p:cNvPicPr>
            <p:nvPr/>
          </p:nvPicPr>
          <p:blipFill>
            <a:blip r:embed="rId10">
              <a:lum bright="70000" contrast="-70000"/>
              <a:extLst>
                <a:ext uri="{BEBA8EAE-BF5A-486C-A8C5-ECC9F3942E4B}">
                  <a14:imgProps xmlns:a14="http://schemas.microsoft.com/office/drawing/2010/main">
                    <a14:imgLayer r:embed="rId11">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19" name="Picture 18">
              <a:extLst>
                <a:ext uri="{FF2B5EF4-FFF2-40B4-BE49-F238E27FC236}">
                  <a16:creationId xmlns:a16="http://schemas.microsoft.com/office/drawing/2014/main" id="{47FAF115-97B9-4D4E-82F4-AC3E0181C4E4}"/>
                </a:ext>
              </a:extLst>
            </p:cNvPr>
            <p:cNvPicPr>
              <a:picLocks noChangeAspect="1"/>
            </p:cNvPicPr>
            <p:nvPr/>
          </p:nvPicPr>
          <p:blipFill>
            <a:blip r:embed="rId10">
              <a:lum bright="70000" contrast="-70000"/>
              <a:extLst>
                <a:ext uri="{BEBA8EAE-BF5A-486C-A8C5-ECC9F3942E4B}">
                  <a14:imgProps xmlns:a14="http://schemas.microsoft.com/office/drawing/2010/main">
                    <a14:imgLayer r:embed="rId11">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20" name="Group 19">
              <a:extLst>
                <a:ext uri="{FF2B5EF4-FFF2-40B4-BE49-F238E27FC236}">
                  <a16:creationId xmlns:a16="http://schemas.microsoft.com/office/drawing/2014/main" id="{928F243B-7169-4B76-9114-0B1BBB146FCD}"/>
                </a:ext>
              </a:extLst>
            </p:cNvPr>
            <p:cNvGrpSpPr/>
            <p:nvPr/>
          </p:nvGrpSpPr>
          <p:grpSpPr>
            <a:xfrm>
              <a:off x="-326547" y="200234"/>
              <a:ext cx="5212246" cy="5212246"/>
              <a:chOff x="-326547" y="200234"/>
              <a:chExt cx="5212246" cy="5212246"/>
            </a:xfrm>
          </p:grpSpPr>
          <p:pic>
            <p:nvPicPr>
              <p:cNvPr id="21" name="Picture 20">
                <a:extLst>
                  <a:ext uri="{FF2B5EF4-FFF2-40B4-BE49-F238E27FC236}">
                    <a16:creationId xmlns:a16="http://schemas.microsoft.com/office/drawing/2014/main" id="{19F8BC68-A1CA-4EE0-96E0-C27010E07E77}"/>
                  </a:ext>
                </a:extLst>
              </p:cNvPr>
              <p:cNvPicPr>
                <a:picLocks noChangeAspect="1"/>
              </p:cNvPicPr>
              <p:nvPr/>
            </p:nvPicPr>
            <p:blipFill>
              <a:blip r:embed="rId10">
                <a:lum bright="70000" contrast="-70000"/>
                <a:extLst>
                  <a:ext uri="{BEBA8EAE-BF5A-486C-A8C5-ECC9F3942E4B}">
                    <a14:imgProps xmlns:a14="http://schemas.microsoft.com/office/drawing/2010/main">
                      <a14:imgLayer r:embed="rId11">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22" name="Google Shape;105;p20">
                <a:extLst>
                  <a:ext uri="{FF2B5EF4-FFF2-40B4-BE49-F238E27FC236}">
                    <a16:creationId xmlns:a16="http://schemas.microsoft.com/office/drawing/2014/main" id="{C6AF8CE7-695C-4999-9ACC-D8835A9B0249}"/>
                  </a:ext>
                </a:extLst>
              </p:cNvPr>
              <p:cNvSpPr txBox="1">
                <a:spLocks/>
              </p:cNvSpPr>
              <p:nvPr/>
            </p:nvSpPr>
            <p:spPr>
              <a:xfrm>
                <a:off x="1362498" y="2102847"/>
                <a:ext cx="2541386" cy="1542603"/>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1800" dirty="0">
                    <a:solidFill>
                      <a:srgbClr val="D3DDEB"/>
                    </a:solidFill>
                    <a:latin typeface="Oswald" panose="02000503000000000000" pitchFamily="2" charset="0"/>
                  </a:rPr>
                  <a:t>C</a:t>
                </a:r>
                <a:r>
                  <a:rPr lang="en-US" sz="1800" dirty="0">
                    <a:latin typeface="Oswald" panose="02000503000000000000" pitchFamily="2" charset="0"/>
                  </a:rPr>
                  <a:t>S</a:t>
                </a:r>
              </a:p>
            </p:txBody>
          </p:sp>
        </p:grpSp>
      </p:grpSp>
      <p:sp>
        <p:nvSpPr>
          <p:cNvPr id="29" name="Google Shape;1008;p37">
            <a:extLst>
              <a:ext uri="{FF2B5EF4-FFF2-40B4-BE49-F238E27FC236}">
                <a16:creationId xmlns:a16="http://schemas.microsoft.com/office/drawing/2014/main" id="{C6A9A0E3-57C2-47CB-A233-9FEFD229E14C}"/>
              </a:ext>
            </a:extLst>
          </p:cNvPr>
          <p:cNvSpPr txBox="1">
            <a:spLocks/>
          </p:cNvSpPr>
          <p:nvPr/>
        </p:nvSpPr>
        <p:spPr>
          <a:xfrm>
            <a:off x="6553487" y="1798300"/>
            <a:ext cx="2335200" cy="50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indent="0">
              <a:spcAft>
                <a:spcPts val="200"/>
              </a:spcAft>
              <a:buFont typeface="Roboto Light"/>
              <a:buNone/>
            </a:pPr>
            <a:r>
              <a:rPr lang="en-GB" sz="900" dirty="0"/>
              <a:t>Architect, the dynamo guy. </a:t>
            </a:r>
          </a:p>
          <a:p>
            <a:pPr marL="0" indent="0">
              <a:spcAft>
                <a:spcPts val="200"/>
              </a:spcAft>
              <a:buFont typeface="Roboto Light"/>
              <a:buNone/>
            </a:pPr>
            <a:r>
              <a:rPr lang="en-GB" sz="900" dirty="0"/>
              <a:t>BIM Modeler at </a:t>
            </a:r>
            <a:r>
              <a:rPr lang="en-GB" sz="900" dirty="0" err="1"/>
              <a:t>ENGworks</a:t>
            </a:r>
            <a:r>
              <a:rPr lang="en-GB" sz="900" dirty="0"/>
              <a:t>. Argentina.</a:t>
            </a:r>
          </a:p>
        </p:txBody>
      </p:sp>
      <p:sp>
        <p:nvSpPr>
          <p:cNvPr id="30" name="Google Shape;1011;p37">
            <a:extLst>
              <a:ext uri="{FF2B5EF4-FFF2-40B4-BE49-F238E27FC236}">
                <a16:creationId xmlns:a16="http://schemas.microsoft.com/office/drawing/2014/main" id="{C36F811E-460E-4004-BFEE-8CBC06225B81}"/>
              </a:ext>
            </a:extLst>
          </p:cNvPr>
          <p:cNvSpPr txBox="1">
            <a:spLocks/>
          </p:cNvSpPr>
          <p:nvPr/>
        </p:nvSpPr>
        <p:spPr>
          <a:xfrm>
            <a:off x="6553487" y="1572637"/>
            <a:ext cx="2076000" cy="19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lvl="0"/>
            <a:r>
              <a:rPr lang="en-US" sz="1000" dirty="0"/>
              <a:t>Juan Cruz Mendez </a:t>
            </a:r>
            <a:r>
              <a:rPr lang="en-US" sz="1000" dirty="0" err="1"/>
              <a:t>Casariego</a:t>
            </a:r>
            <a:endParaRPr lang="en-US" sz="1000" dirty="0"/>
          </a:p>
        </p:txBody>
      </p:sp>
      <p:cxnSp>
        <p:nvCxnSpPr>
          <p:cNvPr id="31" name="Google Shape;1005;p37">
            <a:extLst>
              <a:ext uri="{FF2B5EF4-FFF2-40B4-BE49-F238E27FC236}">
                <a16:creationId xmlns:a16="http://schemas.microsoft.com/office/drawing/2014/main" id="{3B5509C4-6FEA-4DC8-AE48-C2D25C189FCB}"/>
              </a:ext>
            </a:extLst>
          </p:cNvPr>
          <p:cNvCxnSpPr>
            <a:cxnSpLocks/>
          </p:cNvCxnSpPr>
          <p:nvPr/>
        </p:nvCxnSpPr>
        <p:spPr>
          <a:xfrm>
            <a:off x="5633238" y="1816353"/>
            <a:ext cx="814269" cy="0"/>
          </a:xfrm>
          <a:prstGeom prst="straightConnector1">
            <a:avLst/>
          </a:prstGeom>
          <a:noFill/>
          <a:ln w="28575" cap="flat" cmpd="sng">
            <a:solidFill>
              <a:srgbClr val="FFFFFF"/>
            </a:solidFill>
            <a:prstDash val="solid"/>
            <a:round/>
            <a:headEnd type="oval" w="med" len="med"/>
            <a:tailEnd type="oval"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06;p20">
            <a:extLst>
              <a:ext uri="{FF2B5EF4-FFF2-40B4-BE49-F238E27FC236}">
                <a16:creationId xmlns:a16="http://schemas.microsoft.com/office/drawing/2014/main" id="{0380924D-3C29-4DDF-B70E-3B02AE439178}"/>
              </a:ext>
            </a:extLst>
          </p:cNvPr>
          <p:cNvSpPr txBox="1">
            <a:spLocks/>
          </p:cNvSpPr>
          <p:nvPr/>
        </p:nvSpPr>
        <p:spPr>
          <a:xfrm>
            <a:off x="1876110" y="3919840"/>
            <a:ext cx="5391780"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eaLnBrk="1" hangingPunct="1">
              <a:lnSpc>
                <a:spcPct val="100000"/>
              </a:lnSpc>
              <a:spcBef>
                <a:spcPts val="0"/>
              </a:spcBef>
              <a:spcAft>
                <a:spcPts val="0"/>
              </a:spcAft>
              <a:buClr>
                <a:srgbClr val="0E2A47"/>
              </a:buClr>
              <a:buSzPts val="1000"/>
              <a:buFont typeface="Roboto Light"/>
              <a:buNone/>
              <a:defRPr sz="1000" b="0" i="0" u="none" strike="noStrike" cap="none">
                <a:solidFill>
                  <a:srgbClr val="0E2A47"/>
                </a:solidFill>
                <a:latin typeface="Roboto Light"/>
                <a:ea typeface="Roboto Light"/>
                <a:cs typeface="Roboto Light"/>
                <a:sym typeface="Roboto Light"/>
              </a:defRPr>
            </a:lvl1pPr>
            <a:lvl2pPr marL="914400" marR="0" lvl="1"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2pPr>
            <a:lvl3pPr marL="1371600" marR="0" lvl="2"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3pPr>
            <a:lvl4pPr marL="1828800" marR="0" lvl="3"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4pPr>
            <a:lvl5pPr marL="2286000" marR="0" lvl="4"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5pPr>
            <a:lvl6pPr marL="2743200" marR="0" lvl="5"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6pPr>
            <a:lvl7pPr marL="3200400" marR="0" lvl="6"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7pPr>
            <a:lvl8pPr marL="3657600" marR="0" lvl="7"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8pPr>
            <a:lvl9pPr marL="4114800" marR="0" lvl="8" indent="-317500" algn="l" rtl="0" eaLnBrk="1" hangingPunct="1">
              <a:lnSpc>
                <a:spcPct val="100000"/>
              </a:lnSpc>
              <a:spcBef>
                <a:spcPts val="0"/>
              </a:spcBef>
              <a:spcAft>
                <a:spcPts val="0"/>
              </a:spcAft>
              <a:buClr>
                <a:srgbClr val="0E2A47"/>
              </a:buClr>
              <a:buSzPts val="900"/>
              <a:buFont typeface="Roboto Thin"/>
              <a:buNone/>
              <a:defRPr sz="900" b="0" i="0" u="none" strike="noStrike" cap="none">
                <a:solidFill>
                  <a:srgbClr val="0E2A47"/>
                </a:solidFill>
                <a:latin typeface="Roboto Thin"/>
                <a:ea typeface="Roboto Thin"/>
                <a:cs typeface="Roboto Thin"/>
                <a:sym typeface="Roboto Thin"/>
              </a:defRPr>
            </a:lvl9pPr>
          </a:lstStyle>
          <a:p>
            <a:r>
              <a:rPr lang="en-US" sz="1600" dirty="0">
                <a:solidFill>
                  <a:srgbClr val="48FFD5"/>
                </a:solidFill>
                <a:latin typeface="Oswald" panose="02000503000000000000" pitchFamily="2" charset="0"/>
              </a:rPr>
              <a:t>Getting the right materials, to the right place, at the right time.</a:t>
            </a:r>
          </a:p>
        </p:txBody>
      </p:sp>
      <p:grpSp>
        <p:nvGrpSpPr>
          <p:cNvPr id="4" name="Group 3">
            <a:extLst>
              <a:ext uri="{FF2B5EF4-FFF2-40B4-BE49-F238E27FC236}">
                <a16:creationId xmlns:a16="http://schemas.microsoft.com/office/drawing/2014/main" id="{12F032E0-CD28-4671-A8B2-0DD63B1D3EC1}"/>
              </a:ext>
            </a:extLst>
          </p:cNvPr>
          <p:cNvGrpSpPr/>
          <p:nvPr/>
        </p:nvGrpSpPr>
        <p:grpSpPr>
          <a:xfrm>
            <a:off x="2973858" y="1024816"/>
            <a:ext cx="3487902" cy="2895024"/>
            <a:chOff x="-326547" y="200234"/>
            <a:chExt cx="6279672" cy="5212246"/>
          </a:xfrm>
        </p:grpSpPr>
        <p:sp>
          <p:nvSpPr>
            <p:cNvPr id="5" name="AutoShape 4">
              <a:extLst>
                <a:ext uri="{FF2B5EF4-FFF2-40B4-BE49-F238E27FC236}">
                  <a16:creationId xmlns:a16="http://schemas.microsoft.com/office/drawing/2014/main" id="{4408A832-6049-4D1D-9C51-CA9D5D9D4867}"/>
                </a:ext>
              </a:extLst>
            </p:cNvPr>
            <p:cNvSpPr>
              <a:spLocks noChangeAspect="1" noChangeArrowheads="1"/>
            </p:cNvSpPr>
            <p:nvPr/>
          </p:nvSpPr>
          <p:spPr bwMode="auto">
            <a:xfrm>
              <a:off x="3190875" y="1381125"/>
              <a:ext cx="2762250" cy="23812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n-lt"/>
              </a:endParaRPr>
            </a:p>
          </p:txBody>
        </p:sp>
        <p:pic>
          <p:nvPicPr>
            <p:cNvPr id="6" name="Picture 5">
              <a:extLst>
                <a:ext uri="{FF2B5EF4-FFF2-40B4-BE49-F238E27FC236}">
                  <a16:creationId xmlns:a16="http://schemas.microsoft.com/office/drawing/2014/main" id="{BD1A03FC-8C7D-4AB7-B3CA-228D1BB717BA}"/>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5338" y="2944409"/>
              <a:ext cx="2078952" cy="2078952"/>
            </a:xfrm>
            <a:prstGeom prst="rect">
              <a:avLst/>
            </a:prstGeom>
          </p:spPr>
        </p:pic>
        <p:pic>
          <p:nvPicPr>
            <p:cNvPr id="7" name="Picture 6">
              <a:extLst>
                <a:ext uri="{FF2B5EF4-FFF2-40B4-BE49-F238E27FC236}">
                  <a16:creationId xmlns:a16="http://schemas.microsoft.com/office/drawing/2014/main" id="{A7B912FA-56F3-4B58-B8F5-17F277DF76CF}"/>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2823525" y="2806517"/>
              <a:ext cx="1871835" cy="1871835"/>
            </a:xfrm>
            <a:prstGeom prst="rect">
              <a:avLst/>
            </a:prstGeom>
          </p:spPr>
        </p:pic>
        <p:grpSp>
          <p:nvGrpSpPr>
            <p:cNvPr id="8" name="Group 7">
              <a:extLst>
                <a:ext uri="{FF2B5EF4-FFF2-40B4-BE49-F238E27FC236}">
                  <a16:creationId xmlns:a16="http://schemas.microsoft.com/office/drawing/2014/main" id="{1E5E2A4B-AC66-4C02-BCFB-37366BD450A4}"/>
                </a:ext>
              </a:extLst>
            </p:cNvPr>
            <p:cNvGrpSpPr/>
            <p:nvPr/>
          </p:nvGrpSpPr>
          <p:grpSpPr>
            <a:xfrm>
              <a:off x="-326547" y="200234"/>
              <a:ext cx="5212246" cy="5212246"/>
              <a:chOff x="-326547" y="200234"/>
              <a:chExt cx="5212246" cy="5212246"/>
            </a:xfrm>
          </p:grpSpPr>
          <p:pic>
            <p:nvPicPr>
              <p:cNvPr id="9" name="Picture 8">
                <a:extLst>
                  <a:ext uri="{FF2B5EF4-FFF2-40B4-BE49-F238E27FC236}">
                    <a16:creationId xmlns:a16="http://schemas.microsoft.com/office/drawing/2014/main" id="{BDD563C5-A6E3-4DAE-BEFC-6BB12A8CF050}"/>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backgroundRemoval t="10000" b="90000" l="10000" r="90000">
                            <a14:foregroundMark x1="50648" y1="10370" x2="49444" y2="10000"/>
                          </a14:backgroundRemoval>
                        </a14:imgEffect>
                      </a14:imgLayer>
                    </a14:imgProps>
                  </a:ext>
                </a:extLst>
              </a:blip>
              <a:stretch>
                <a:fillRect/>
              </a:stretch>
            </p:blipFill>
            <p:spPr>
              <a:xfrm>
                <a:off x="-326547" y="200234"/>
                <a:ext cx="5212246" cy="5212246"/>
              </a:xfrm>
              <a:prstGeom prst="rect">
                <a:avLst/>
              </a:prstGeom>
            </p:spPr>
          </p:pic>
          <p:sp>
            <p:nvSpPr>
              <p:cNvPr id="10" name="Google Shape;105;p20">
                <a:extLst>
                  <a:ext uri="{FF2B5EF4-FFF2-40B4-BE49-F238E27FC236}">
                    <a16:creationId xmlns:a16="http://schemas.microsoft.com/office/drawing/2014/main" id="{998320B2-BEE4-4C06-BA92-F4B908A6B3B4}"/>
                  </a:ext>
                </a:extLst>
              </p:cNvPr>
              <p:cNvSpPr txBox="1">
                <a:spLocks/>
              </p:cNvSpPr>
              <p:nvPr/>
            </p:nvSpPr>
            <p:spPr>
              <a:xfrm>
                <a:off x="2075981" y="2039524"/>
                <a:ext cx="1683460" cy="1442837"/>
              </a:xfrm>
              <a:prstGeom prst="rect">
                <a:avLst/>
              </a:prstGeom>
              <a:noFill/>
              <a:ln>
                <a:noFill/>
              </a:ln>
            </p:spPr>
            <p:txBody>
              <a:bodyPr spcFirstLastPara="1" wrap="square" lIns="91425" tIns="91425" rIns="91425" bIns="91425" anchor="b" anchorCtr="0">
                <a:noAutofit/>
                <a:scene3d>
                  <a:camera prst="orthographicFront">
                    <a:rot lat="18900000" lon="2700000" rev="0"/>
                  </a:camera>
                  <a:lightRig rig="threePt" dir="t"/>
                </a:scene3d>
                <a:sp3d prstMaterial="metal"/>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48FFD5"/>
                  </a:buClr>
                  <a:buSzPts val="3000"/>
                  <a:buFont typeface="Roboto Black"/>
                  <a:buNone/>
                  <a:defRPr sz="3000" b="0" i="0" u="none" strike="noStrike" cap="none">
                    <a:solidFill>
                      <a:srgbClr val="48FFD5"/>
                    </a:solidFill>
                    <a:latin typeface="Roboto Black"/>
                    <a:ea typeface="Roboto Black"/>
                    <a:cs typeface="Roboto Black"/>
                    <a:sym typeface="Roboto Black"/>
                  </a:defRPr>
                </a:lvl1pPr>
                <a:lvl2pPr marR="0" lvl="1"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2pPr>
                <a:lvl3pPr marR="0" lvl="2"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3pPr>
                <a:lvl4pPr marR="0" lvl="3"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4pPr>
                <a:lvl5pPr marR="0" lvl="4"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5pPr>
                <a:lvl6pPr marR="0" lvl="5"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6pPr>
                <a:lvl7pPr marR="0" lvl="6"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7pPr>
                <a:lvl8pPr marR="0" lvl="7"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8pPr>
                <a:lvl9pPr marR="0" lvl="8" algn="r" rtl="0">
                  <a:lnSpc>
                    <a:spcPct val="100000"/>
                  </a:lnSpc>
                  <a:spcBef>
                    <a:spcPts val="0"/>
                  </a:spcBef>
                  <a:spcAft>
                    <a:spcPts val="0"/>
                  </a:spcAft>
                  <a:buClr>
                    <a:srgbClr val="48FFD5"/>
                  </a:buClr>
                  <a:buSzPts val="3600"/>
                  <a:buFont typeface="Bree Serif"/>
                  <a:buNone/>
                  <a:defRPr sz="3600" b="1" i="0" u="none" strike="noStrike" cap="none">
                    <a:solidFill>
                      <a:srgbClr val="48FFD5"/>
                    </a:solidFill>
                    <a:latin typeface="Bree Serif"/>
                    <a:ea typeface="Bree Serif"/>
                    <a:cs typeface="Bree Serif"/>
                    <a:sym typeface="Bree Serif"/>
                  </a:defRPr>
                </a:lvl9pPr>
              </a:lstStyle>
              <a:p>
                <a:r>
                  <a:rPr lang="en-US" sz="4800" dirty="0">
                    <a:solidFill>
                      <a:srgbClr val="D3DDEB"/>
                    </a:solidFill>
                    <a:latin typeface="Oswald" panose="02000503000000000000" pitchFamily="2" charset="0"/>
                  </a:rPr>
                  <a:t>C</a:t>
                </a:r>
                <a:r>
                  <a:rPr lang="en-US" sz="4800" dirty="0">
                    <a:latin typeface="Oswald" panose="02000503000000000000" pitchFamily="2" charset="0"/>
                  </a:rPr>
                  <a:t>S</a:t>
                </a:r>
              </a:p>
            </p:txBody>
          </p:sp>
        </p:grpSp>
      </p:grpSp>
    </p:spTree>
    <p:extLst>
      <p:ext uri="{BB962C8B-B14F-4D97-AF65-F5344CB8AC3E}">
        <p14:creationId xmlns:p14="http://schemas.microsoft.com/office/powerpoint/2010/main" val="2485576397"/>
      </p:ext>
    </p:extLst>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Personalizado 2">
      <a:majorFont>
        <a:latin typeface="Roboto Light"/>
        <a:ea typeface=""/>
        <a:cs typeface=""/>
      </a:majorFont>
      <a:minorFont>
        <a:latin typeface="Roboto Blac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opia de Web Project Proposal by Slidesgo_ (1).potx" id="{E6B9F2F9-2AAA-43B1-9A86-FE3A0D14A427}" vid="{5CAA0DD6-8CE0-45BF-A54F-D638E0F8DB2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50D2E51D226A145A4C8FBFC80B9C1B5" ma:contentTypeVersion="5" ma:contentTypeDescription="Create a new document." ma:contentTypeScope="" ma:versionID="d41249ed7fb82cdbebcf3ccce05a2f00">
  <xsd:schema xmlns:xsd="http://www.w3.org/2001/XMLSchema" xmlns:xs="http://www.w3.org/2001/XMLSchema" xmlns:p="http://schemas.microsoft.com/office/2006/metadata/properties" xmlns:ns3="23802ca0-8c0b-4815-a281-2ad8ba707363" xmlns:ns4="5d9eddfd-ef55-4423-a049-d4658da6bc85" targetNamespace="http://schemas.microsoft.com/office/2006/metadata/properties" ma:root="true" ma:fieldsID="fa463161d1148523b45c2acd93652cd7" ns3:_="" ns4:_="">
    <xsd:import namespace="23802ca0-8c0b-4815-a281-2ad8ba707363"/>
    <xsd:import namespace="5d9eddfd-ef55-4423-a049-d4658da6bc85"/>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802ca0-8c0b-4815-a281-2ad8ba707363"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d9eddfd-ef55-4423-a049-d4658da6bc85"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18AD144-9CC9-484D-B28B-29E1664D8BAC}">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20545736-A286-483E-B310-27F77FEFA4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802ca0-8c0b-4815-a281-2ad8ba707363"/>
    <ds:schemaRef ds:uri="5d9eddfd-ef55-4423-a049-d4658da6bc8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75B4F12-3672-452F-831D-C7F6EF0A8B7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CP2</Template>
  <TotalTime>408</TotalTime>
  <Words>838</Words>
  <Application>Microsoft Office PowerPoint</Application>
  <PresentationFormat>On-screen Show (16:9)</PresentationFormat>
  <Paragraphs>140</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Oswald</vt:lpstr>
      <vt:lpstr>Roboto Light</vt:lpstr>
      <vt:lpstr>Bree Serif</vt:lpstr>
      <vt:lpstr>Roboto Black</vt:lpstr>
      <vt:lpstr>WEB PROPOSAL</vt:lpstr>
      <vt:lpstr>CSmart</vt:lpstr>
      <vt:lpstr>SMART CONSTRUCTION</vt:lpstr>
      <vt:lpstr>PowerPoint Presentation</vt:lpstr>
      <vt:lpstr>MAJOR IMPROVEMENTS</vt:lpstr>
      <vt:lpstr>WORKFLOW</vt:lpstr>
      <vt:lpstr>USER INTERFACE</vt:lpstr>
      <vt:lpstr>A SPOILER TO THE FUTURE</vt:lpstr>
      <vt:lpstr>THE 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CSmart</dc:title>
  <dc:creator>Franca Cattaneo</dc:creator>
  <cp:lastModifiedBy>Franca Cattaneo</cp:lastModifiedBy>
  <cp:revision>56</cp:revision>
  <dcterms:created xsi:type="dcterms:W3CDTF">2020-06-27T01:36:07Z</dcterms:created>
  <dcterms:modified xsi:type="dcterms:W3CDTF">2020-06-27T16:53:29Z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0x010100050D2E51D226A145A4C8FBFC80B9C1B5</vt:lpwstr>
  </property>
</Properties>
</file>